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330" r:id="rId2"/>
    <p:sldId id="327" r:id="rId3"/>
    <p:sldId id="309" r:id="rId4"/>
    <p:sldId id="256" r:id="rId5"/>
    <p:sldId id="310" r:id="rId6"/>
    <p:sldId id="325" r:id="rId7"/>
    <p:sldId id="311" r:id="rId8"/>
    <p:sldId id="265" r:id="rId9"/>
    <p:sldId id="320" r:id="rId10"/>
    <p:sldId id="321" r:id="rId11"/>
    <p:sldId id="298" r:id="rId12"/>
    <p:sldId id="297" r:id="rId13"/>
    <p:sldId id="290" r:id="rId14"/>
    <p:sldId id="312" r:id="rId15"/>
    <p:sldId id="326" r:id="rId16"/>
    <p:sldId id="322" r:id="rId17"/>
    <p:sldId id="317" r:id="rId18"/>
    <p:sldId id="304" r:id="rId19"/>
    <p:sldId id="283" r:id="rId20"/>
    <p:sldId id="323" r:id="rId21"/>
    <p:sldId id="308" r:id="rId22"/>
    <p:sldId id="270" r:id="rId23"/>
    <p:sldId id="273" r:id="rId24"/>
    <p:sldId id="324" r:id="rId25"/>
    <p:sldId id="293" r:id="rId26"/>
    <p:sldId id="328" r:id="rId27"/>
    <p:sldId id="329"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CCFFCC"/>
    <a:srgbClr val="99FF99"/>
    <a:srgbClr val="FF99FF"/>
    <a:srgbClr val="6600CC"/>
    <a:srgbClr val="0000FF"/>
    <a:srgbClr val="CCFF66"/>
    <a:srgbClr val="CC00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8" autoAdjust="0"/>
    <p:restoredTop sz="94660"/>
  </p:normalViewPr>
  <p:slideViewPr>
    <p:cSldViewPr>
      <p:cViewPr>
        <p:scale>
          <a:sx n="75" d="100"/>
          <a:sy n="75" d="100"/>
        </p:scale>
        <p:origin x="-36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nTime" pitchFamily="34"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nTime" pitchFamily="34" charset="0"/>
              </a:defRPr>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nTime" pitchFamily="34"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nTime" pitchFamily="34" charset="0"/>
              </a:defRPr>
            </a:lvl1pPr>
          </a:lstStyle>
          <a:p>
            <a:fld id="{16D1C093-4849-4E6B-8423-F02DE1145A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nTime" pitchFamily="34" charset="0"/>
        <a:ea typeface="+mn-ea"/>
        <a:cs typeface="+mn-cs"/>
      </a:defRPr>
    </a:lvl1pPr>
    <a:lvl2pPr marL="457200" algn="l" rtl="0" fontAlgn="base">
      <a:spcBef>
        <a:spcPct val="30000"/>
      </a:spcBef>
      <a:spcAft>
        <a:spcPct val="0"/>
      </a:spcAft>
      <a:defRPr sz="1200" kern="1200">
        <a:solidFill>
          <a:schemeClr val="tx1"/>
        </a:solidFill>
        <a:latin typeface=".VnTime" pitchFamily="34" charset="0"/>
        <a:ea typeface="+mn-ea"/>
        <a:cs typeface="+mn-cs"/>
      </a:defRPr>
    </a:lvl2pPr>
    <a:lvl3pPr marL="914400" algn="l" rtl="0" fontAlgn="base">
      <a:spcBef>
        <a:spcPct val="30000"/>
      </a:spcBef>
      <a:spcAft>
        <a:spcPct val="0"/>
      </a:spcAft>
      <a:defRPr sz="1200" kern="1200">
        <a:solidFill>
          <a:schemeClr val="tx1"/>
        </a:solidFill>
        <a:latin typeface=".VnTime" pitchFamily="34" charset="0"/>
        <a:ea typeface="+mn-ea"/>
        <a:cs typeface="+mn-cs"/>
      </a:defRPr>
    </a:lvl3pPr>
    <a:lvl4pPr marL="1371600" algn="l" rtl="0" fontAlgn="base">
      <a:spcBef>
        <a:spcPct val="30000"/>
      </a:spcBef>
      <a:spcAft>
        <a:spcPct val="0"/>
      </a:spcAft>
      <a:defRPr sz="1200" kern="1200">
        <a:solidFill>
          <a:schemeClr val="tx1"/>
        </a:solidFill>
        <a:latin typeface=".VnTime" pitchFamily="34" charset="0"/>
        <a:ea typeface="+mn-ea"/>
        <a:cs typeface="+mn-cs"/>
      </a:defRPr>
    </a:lvl4pPr>
    <a:lvl5pPr marL="1828800" algn="l" rtl="0" fontAlgn="base">
      <a:spcBef>
        <a:spcPct val="30000"/>
      </a:spcBef>
      <a:spcAft>
        <a:spcPct val="0"/>
      </a:spcAft>
      <a:defRPr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6E6D5B-F4D8-4046-9394-771CEFA1E2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BFF3DF-4000-464F-A220-27DC13EDA1A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23D5E-4804-47FD-B554-D76579C8EFA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2A32D9-51DA-4306-9854-EC00B7197C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45A2F0-F01E-4F4A-9360-34F532B790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98EE89-50D1-48F0-9B18-4AB89A4C22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0FBDB9-A68A-4D30-B1F4-E37ACADA28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F23BB8-B11D-4810-B389-BC0D3E269D9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84A1BA-1702-43EC-9EE4-8E7EC42A8D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21F2A3-C993-448F-A77C-2DCAAA3136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0A265B-5054-47A1-84D6-CAF27DBC83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9AAEA6-AC96-4A3B-B506-973ED04440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31156D3-42FC-4651-95F0-B2C4F2A710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file:///H:\New%20Folder\-%20Noi%20Giong%20Tien%20Rong.mp3" TargetMode="Externa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H:\New%20Folder\-rangrovietnam.mp3"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kjh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WordArt 2"/>
          <p:cNvSpPr>
            <a:spLocks noChangeArrowheads="1" noChangeShapeType="1" noTextEdit="1"/>
          </p:cNvSpPr>
          <p:nvPr/>
        </p:nvSpPr>
        <p:spPr bwMode="auto">
          <a:xfrm>
            <a:off x="2057400" y="104775"/>
            <a:ext cx="5029200" cy="581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0">
                  <a:gsLst>
                    <a:gs pos="0">
                      <a:srgbClr val="FF0000"/>
                    </a:gs>
                    <a:gs pos="100000">
                      <a:srgbClr val="FF0000"/>
                    </a:gs>
                  </a:gsLst>
                  <a:lin ang="5400000" scaled="1"/>
                </a:gradFill>
                <a:latin typeface="Arial"/>
                <a:cs typeface="Arial"/>
              </a:rPr>
              <a:t>DIỄN BIẾN TRẬN ĐÁNH</a:t>
            </a:r>
          </a:p>
        </p:txBody>
      </p:sp>
      <p:graphicFrame>
        <p:nvGraphicFramePr>
          <p:cNvPr id="101443" name="Group 67"/>
          <p:cNvGraphicFramePr>
            <a:graphicFrameLocks noGrp="1"/>
          </p:cNvGraphicFramePr>
          <p:nvPr>
            <p:ph/>
          </p:nvPr>
        </p:nvGraphicFramePr>
        <p:xfrm>
          <a:off x="228600" y="762000"/>
          <a:ext cx="8839200" cy="5869940"/>
        </p:xfrm>
        <a:graphic>
          <a:graphicData uri="http://schemas.openxmlformats.org/drawingml/2006/table">
            <a:tbl>
              <a:tblPr/>
              <a:tblGrid>
                <a:gridCol w="1152525"/>
                <a:gridCol w="1438275"/>
                <a:gridCol w="2895600"/>
                <a:gridCol w="327025"/>
                <a:gridCol w="3025775"/>
              </a:tblGrid>
              <a:tr h="381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33CC"/>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charset="0"/>
                        </a:rPr>
                        <a:t>Đồn</a:t>
                      </a:r>
                      <a:endParaRPr kumimoji="0" lang="en-US" sz="2400" b="1"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33CC"/>
                        </a:solidFill>
                        <a:effectLst/>
                        <a:latin typeface="Arial" charset="0"/>
                      </a:endParaRPr>
                    </a:p>
                  </a:txBody>
                  <a:tcPr horzOverflow="overflow">
                    <a:lnL w="38100" cap="flat" cmpd="sng" algn="ctr">
                      <a:solidFill>
                        <a:srgbClr val="0066CC"/>
                      </a:solidFill>
                      <a:prstDash val="solid"/>
                      <a:round/>
                      <a:headEnd type="none" w="med" len="med"/>
                      <a:tailEnd type="none" w="med" len="med"/>
                    </a:lnL>
                    <a:lnR>
                      <a:noFill/>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Arial" charset="0"/>
                        </a:rPr>
                        <a:t>                         </a:t>
                      </a:r>
                      <a:r>
                        <a:rPr kumimoji="0" lang="en-US" sz="2400" b="1" i="0" u="none" strike="noStrike" cap="none" normalizeH="0" baseline="0" smtClean="0">
                          <a:ln>
                            <a:noFill/>
                          </a:ln>
                          <a:solidFill>
                            <a:srgbClr val="CC0000"/>
                          </a:solidFill>
                          <a:effectLst/>
                          <a:latin typeface="Arial" charset="0"/>
                        </a:rPr>
                        <a:t>Diễn biến</a:t>
                      </a:r>
                    </a:p>
                  </a:txBody>
                  <a:tcPr horzOverflow="overflow">
                    <a:lnL>
                      <a:noFill/>
                    </a:lnL>
                    <a:lnR w="57150" cap="flat" cmpd="sng" algn="ctr">
                      <a:solidFill>
                        <a:srgbClr val="0033CC"/>
                      </a:solidFill>
                      <a:prstDash val="solid"/>
                      <a:round/>
                      <a:headEnd type="none" w="med" len="med"/>
                      <a:tailEnd type="none" w="med" len="med"/>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1751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THỜI GIAN</a:t>
                      </a: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CÁCH ĐÁNH</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KẾT QUẢ</a:t>
                      </a:r>
                    </a:p>
                  </a:txBody>
                  <a:tcPr horzOverflow="overflow">
                    <a:lnL w="28575" cap="flat" cmpd="sng" algn="ctr">
                      <a:solidFill>
                        <a:srgbClr val="0033CC"/>
                      </a:solidFill>
                      <a:prstDash val="solid"/>
                      <a:round/>
                      <a:headEnd type="none" w="med" len="med"/>
                      <a:tailEnd type="none" w="med" len="med"/>
                    </a:lnL>
                    <a:lnR w="5715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hMerge="1">
                  <a:txBody>
                    <a:bodyPr/>
                    <a:lstStyle/>
                    <a:p>
                      <a:endParaRPr lang="en-US"/>
                    </a:p>
                  </a:txBody>
                  <a:tcPr/>
                </a:tc>
              </a:tr>
              <a:tr h="189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28575" cap="flat" cmpd="sng" algn="ctr">
                      <a:solidFill>
                        <a:srgbClr val="0033CC"/>
                      </a:solidFill>
                      <a:prstDash val="solid"/>
                      <a:round/>
                      <a:headEnd type="none" w="med" len="med"/>
                      <a:tailEnd type="none" w="med" len="med"/>
                    </a:lnL>
                    <a:lnR w="5715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hMerge="1">
                  <a:txBody>
                    <a:bodyPr/>
                    <a:lstStyle/>
                    <a:p>
                      <a:endParaRPr lang="en-US"/>
                    </a:p>
                  </a:txBody>
                  <a:tcPr/>
                </a:tc>
              </a:tr>
              <a:tr h="281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33CC"/>
                      </a:solid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a:noFill/>
                    </a:lnL>
                    <a:lnR w="57150"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101408" name="Text Box 32"/>
          <p:cNvSpPr txBox="1">
            <a:spLocks noChangeArrowheads="1"/>
          </p:cNvSpPr>
          <p:nvPr/>
        </p:nvSpPr>
        <p:spPr bwMode="auto">
          <a:xfrm>
            <a:off x="228600" y="4419600"/>
            <a:ext cx="1143000" cy="946150"/>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Đống Đa</a:t>
            </a:r>
          </a:p>
        </p:txBody>
      </p:sp>
      <p:sp>
        <p:nvSpPr>
          <p:cNvPr id="101409" name="Text Box 33"/>
          <p:cNvSpPr txBox="1">
            <a:spLocks noChangeArrowheads="1"/>
          </p:cNvSpPr>
          <p:nvPr/>
        </p:nvSpPr>
        <p:spPr bwMode="auto">
          <a:xfrm>
            <a:off x="381000" y="2438400"/>
            <a:ext cx="762000" cy="946150"/>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Hà Hồi</a:t>
            </a:r>
          </a:p>
        </p:txBody>
      </p:sp>
      <p:sp>
        <p:nvSpPr>
          <p:cNvPr id="101411" name="Text Box 35"/>
          <p:cNvSpPr txBox="1">
            <a:spLocks noChangeArrowheads="1"/>
          </p:cNvSpPr>
          <p:nvPr/>
        </p:nvSpPr>
        <p:spPr bwMode="auto">
          <a:xfrm>
            <a:off x="1371600" y="2057400"/>
            <a:ext cx="1371600" cy="1800225"/>
          </a:xfrm>
          <a:prstGeom prst="rect">
            <a:avLst/>
          </a:prstGeom>
          <a:noFill/>
          <a:ln w="9525">
            <a:noFill/>
            <a:miter lim="800000"/>
            <a:headEnd/>
            <a:tailEnd/>
          </a:ln>
          <a:effectLst/>
        </p:spPr>
        <p:txBody>
          <a:bodyPr>
            <a:spAutoFit/>
          </a:bodyPr>
          <a:lstStyle/>
          <a:p>
            <a:pPr>
              <a:spcBef>
                <a:spcPct val="50000"/>
              </a:spcBef>
            </a:pPr>
            <a:r>
              <a:rPr lang="en-US" sz="2800" b="1"/>
              <a:t>Nửa đêm mồng 3 Tết</a:t>
            </a:r>
          </a:p>
        </p:txBody>
      </p:sp>
      <p:sp>
        <p:nvSpPr>
          <p:cNvPr id="101413" name="Text Box 37"/>
          <p:cNvSpPr txBox="1">
            <a:spLocks noChangeArrowheads="1"/>
          </p:cNvSpPr>
          <p:nvPr/>
        </p:nvSpPr>
        <p:spPr bwMode="auto">
          <a:xfrm>
            <a:off x="2819400" y="1905000"/>
            <a:ext cx="3048000" cy="946150"/>
          </a:xfrm>
          <a:prstGeom prst="rect">
            <a:avLst/>
          </a:prstGeom>
          <a:noFill/>
          <a:ln w="9525">
            <a:noFill/>
            <a:miter lim="800000"/>
            <a:headEnd/>
            <a:tailEnd/>
          </a:ln>
          <a:effectLst/>
        </p:spPr>
        <p:txBody>
          <a:bodyPr>
            <a:spAutoFit/>
          </a:bodyPr>
          <a:lstStyle/>
          <a:p>
            <a:pPr>
              <a:spcBef>
                <a:spcPct val="50000"/>
              </a:spcBef>
            </a:pPr>
            <a:r>
              <a:rPr lang="en-US" sz="2800"/>
              <a:t>-Quân ta vây kín đồn, bắc loa gọi.</a:t>
            </a:r>
            <a:r>
              <a:rPr lang="en-US" sz="2800">
                <a:latin typeface=".VnTime" pitchFamily="34" charset="0"/>
              </a:rPr>
              <a:t>.</a:t>
            </a:r>
          </a:p>
        </p:txBody>
      </p:sp>
      <p:sp>
        <p:nvSpPr>
          <p:cNvPr id="101414" name="Text Box 38"/>
          <p:cNvSpPr txBox="1">
            <a:spLocks noChangeArrowheads="1"/>
          </p:cNvSpPr>
          <p:nvPr/>
        </p:nvSpPr>
        <p:spPr bwMode="auto">
          <a:xfrm>
            <a:off x="2819400" y="2895600"/>
            <a:ext cx="2971800" cy="946150"/>
          </a:xfrm>
          <a:prstGeom prst="rect">
            <a:avLst/>
          </a:prstGeom>
          <a:noFill/>
          <a:ln w="9525">
            <a:noFill/>
            <a:miter lim="800000"/>
            <a:headEnd/>
            <a:tailEnd/>
          </a:ln>
          <a:effectLst/>
        </p:spPr>
        <p:txBody>
          <a:bodyPr>
            <a:spAutoFit/>
          </a:bodyPr>
          <a:lstStyle/>
          <a:p>
            <a:pPr>
              <a:spcBef>
                <a:spcPct val="50000"/>
              </a:spcBef>
            </a:pPr>
            <a:r>
              <a:rPr lang="en-US" sz="2800"/>
              <a:t>-Tướng sĩ dạ rầm trời.</a:t>
            </a:r>
            <a:endParaRPr lang="en-US" sz="2800">
              <a:latin typeface=".VnTime" pitchFamily="34" charset="0"/>
            </a:endParaRPr>
          </a:p>
        </p:txBody>
      </p:sp>
      <p:sp>
        <p:nvSpPr>
          <p:cNvPr id="101415" name="Text Box 39"/>
          <p:cNvSpPr txBox="1">
            <a:spLocks noChangeArrowheads="1"/>
          </p:cNvSpPr>
          <p:nvPr/>
        </p:nvSpPr>
        <p:spPr bwMode="auto">
          <a:xfrm>
            <a:off x="5867400" y="1981200"/>
            <a:ext cx="3048000" cy="946150"/>
          </a:xfrm>
          <a:prstGeom prst="rect">
            <a:avLst/>
          </a:prstGeom>
          <a:noFill/>
          <a:ln w="9525">
            <a:noFill/>
            <a:miter lim="800000"/>
            <a:headEnd/>
            <a:tailEnd/>
          </a:ln>
          <a:effectLst/>
        </p:spPr>
        <p:txBody>
          <a:bodyPr>
            <a:spAutoFit/>
          </a:bodyPr>
          <a:lstStyle/>
          <a:p>
            <a:pPr>
              <a:spcBef>
                <a:spcPct val="50000"/>
              </a:spcBef>
            </a:pPr>
            <a:r>
              <a:rPr lang="en-US" sz="2800"/>
              <a:t>-Giặc hoảng sợ xin hàng</a:t>
            </a:r>
            <a:endParaRPr lang="en-US" sz="2800">
              <a:latin typeface=".VnTime" pitchFamily="34" charset="0"/>
            </a:endParaRPr>
          </a:p>
        </p:txBody>
      </p:sp>
      <p:sp>
        <p:nvSpPr>
          <p:cNvPr id="101416" name="Text Box 40"/>
          <p:cNvSpPr txBox="1">
            <a:spLocks noChangeArrowheads="1"/>
          </p:cNvSpPr>
          <p:nvPr/>
        </p:nvSpPr>
        <p:spPr bwMode="auto">
          <a:xfrm>
            <a:off x="5867400" y="2971800"/>
            <a:ext cx="3276600" cy="519113"/>
          </a:xfrm>
          <a:prstGeom prst="rect">
            <a:avLst/>
          </a:prstGeom>
          <a:noFill/>
          <a:ln w="9525">
            <a:noFill/>
            <a:miter lim="800000"/>
            <a:headEnd/>
            <a:tailEnd/>
          </a:ln>
          <a:effectLst/>
        </p:spPr>
        <p:txBody>
          <a:bodyPr>
            <a:spAutoFit/>
          </a:bodyPr>
          <a:lstStyle/>
          <a:p>
            <a:pPr>
              <a:spcBef>
                <a:spcPct val="50000"/>
              </a:spcBef>
            </a:pPr>
            <a:r>
              <a:rPr lang="en-US" sz="2800"/>
              <a:t>- Ta lấy được đồn</a:t>
            </a:r>
            <a:endParaRPr lang="en-US" sz="2800">
              <a:latin typeface=".VnTime" pitchFamily="34" charset="0"/>
            </a:endParaRPr>
          </a:p>
        </p:txBody>
      </p:sp>
      <p:sp>
        <p:nvSpPr>
          <p:cNvPr id="101433" name="Text Box 57"/>
          <p:cNvSpPr txBox="1">
            <a:spLocks noChangeArrowheads="1"/>
          </p:cNvSpPr>
          <p:nvPr/>
        </p:nvSpPr>
        <p:spPr bwMode="auto">
          <a:xfrm>
            <a:off x="1371600" y="4343400"/>
            <a:ext cx="1371600" cy="1800225"/>
          </a:xfrm>
          <a:prstGeom prst="rect">
            <a:avLst/>
          </a:prstGeom>
          <a:noFill/>
          <a:ln w="9525">
            <a:noFill/>
            <a:miter lim="800000"/>
            <a:headEnd/>
            <a:tailEnd/>
          </a:ln>
          <a:effectLst/>
        </p:spPr>
        <p:txBody>
          <a:bodyPr>
            <a:spAutoFit/>
          </a:bodyPr>
          <a:lstStyle/>
          <a:p>
            <a:pPr>
              <a:spcBef>
                <a:spcPct val="50000"/>
              </a:spcBef>
            </a:pPr>
            <a:r>
              <a:rPr lang="en-US" sz="2800" b="1"/>
              <a:t>Mờ sáng mồng 5 Tết</a:t>
            </a:r>
          </a:p>
        </p:txBody>
      </p:sp>
      <p:sp>
        <p:nvSpPr>
          <p:cNvPr id="101434" name="Text Box 58"/>
          <p:cNvSpPr txBox="1">
            <a:spLocks noChangeArrowheads="1"/>
          </p:cNvSpPr>
          <p:nvPr/>
        </p:nvSpPr>
        <p:spPr bwMode="auto">
          <a:xfrm>
            <a:off x="2895600" y="4038600"/>
            <a:ext cx="2667000" cy="946150"/>
          </a:xfrm>
          <a:prstGeom prst="rect">
            <a:avLst/>
          </a:prstGeom>
          <a:noFill/>
          <a:ln w="9525">
            <a:noFill/>
            <a:miter lim="800000"/>
            <a:headEnd/>
            <a:tailEnd/>
          </a:ln>
          <a:effectLst/>
        </p:spPr>
        <p:txBody>
          <a:bodyPr>
            <a:spAutoFit/>
          </a:bodyPr>
          <a:lstStyle/>
          <a:p>
            <a:pPr>
              <a:spcBef>
                <a:spcPct val="50000"/>
              </a:spcBef>
            </a:pPr>
            <a:r>
              <a:rPr lang="en-US" sz="2800"/>
              <a:t>-Quân ta đánh mạnh vào đồn</a:t>
            </a:r>
            <a:endParaRPr lang="en-US" sz="2800">
              <a:latin typeface=".VnTime" pitchFamily="34" charset="0"/>
            </a:endParaRPr>
          </a:p>
        </p:txBody>
      </p:sp>
      <p:sp>
        <p:nvSpPr>
          <p:cNvPr id="101435" name="Text Box 59"/>
          <p:cNvSpPr txBox="1">
            <a:spLocks noChangeArrowheads="1"/>
          </p:cNvSpPr>
          <p:nvPr/>
        </p:nvSpPr>
        <p:spPr bwMode="auto">
          <a:xfrm>
            <a:off x="5715000" y="3810000"/>
            <a:ext cx="3429000" cy="2227263"/>
          </a:xfrm>
          <a:prstGeom prst="rect">
            <a:avLst/>
          </a:prstGeom>
          <a:noFill/>
          <a:ln w="9525">
            <a:noFill/>
            <a:miter lim="800000"/>
            <a:headEnd/>
            <a:tailEnd/>
          </a:ln>
          <a:effectLst/>
        </p:spPr>
        <p:txBody>
          <a:bodyPr>
            <a:spAutoFit/>
          </a:bodyPr>
          <a:lstStyle/>
          <a:p>
            <a:r>
              <a:rPr lang="en-US" sz="2800"/>
              <a:t>-Sầm Nghi Đống tự tử, xác giặc chồng chất</a:t>
            </a:r>
          </a:p>
          <a:p>
            <a:r>
              <a:rPr lang="en-US" sz="2800"/>
              <a:t>-Tôn Sĩ Nghị cùng tàn quân bỏ chạy.</a:t>
            </a:r>
          </a:p>
        </p:txBody>
      </p:sp>
      <p:sp>
        <p:nvSpPr>
          <p:cNvPr id="101442" name="Text Box 66"/>
          <p:cNvSpPr txBox="1">
            <a:spLocks noChangeArrowheads="1"/>
          </p:cNvSpPr>
          <p:nvPr/>
        </p:nvSpPr>
        <p:spPr bwMode="auto">
          <a:xfrm>
            <a:off x="5410200" y="6019800"/>
            <a:ext cx="3886200" cy="519113"/>
          </a:xfrm>
          <a:prstGeom prst="rect">
            <a:avLst/>
          </a:prstGeom>
          <a:noFill/>
          <a:ln w="9525">
            <a:noFill/>
            <a:miter lim="800000"/>
            <a:headEnd/>
            <a:tailEnd/>
          </a:ln>
          <a:effectLst/>
        </p:spPr>
        <p:txBody>
          <a:bodyPr>
            <a:spAutoFit/>
          </a:bodyPr>
          <a:lstStyle/>
          <a:p>
            <a:pPr>
              <a:spcBef>
                <a:spcPct val="50000"/>
              </a:spcBef>
            </a:pPr>
            <a:r>
              <a:rPr lang="en-US" sz="2800"/>
              <a:t>- </a:t>
            </a:r>
            <a:r>
              <a:rPr lang="en-US" sz="2800" b="1"/>
              <a:t>Quân ta toàn thắng</a:t>
            </a:r>
            <a:r>
              <a:rPr lang="en-US" sz="2400" b="1"/>
              <a:t> </a:t>
            </a:r>
            <a:endParaRPr lang="en-US" sz="2400" b="1">
              <a:solidFill>
                <a:srgbClr val="FF33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1443"/>
                                        </p:tgtEl>
                                        <p:attrNameLst>
                                          <p:attrName>style.visibility</p:attrName>
                                        </p:attrNameLst>
                                      </p:cBhvr>
                                      <p:to>
                                        <p:strVal val="visible"/>
                                      </p:to>
                                    </p:set>
                                    <p:animEffect transition="in" filter="wedge">
                                      <p:cBhvr>
                                        <p:cTn id="7" dur="2000"/>
                                        <p:tgtEl>
                                          <p:spTgt spid="101443"/>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01408"/>
                                        </p:tgtEl>
                                        <p:attrNameLst>
                                          <p:attrName>style.visibility</p:attrName>
                                        </p:attrNameLst>
                                      </p:cBhvr>
                                      <p:to>
                                        <p:strVal val="visible"/>
                                      </p:to>
                                    </p:set>
                                    <p:anim calcmode="lin" valueType="num">
                                      <p:cBhvr>
                                        <p:cTn id="10" dur="1000" fill="hold"/>
                                        <p:tgtEl>
                                          <p:spTgt spid="101408"/>
                                        </p:tgtEl>
                                        <p:attrNameLst>
                                          <p:attrName>ppt_x</p:attrName>
                                        </p:attrNameLst>
                                      </p:cBhvr>
                                      <p:tavLst>
                                        <p:tav tm="0">
                                          <p:val>
                                            <p:strVal val="#ppt_x-.2"/>
                                          </p:val>
                                        </p:tav>
                                        <p:tav tm="100000">
                                          <p:val>
                                            <p:strVal val="#ppt_x"/>
                                          </p:val>
                                        </p:tav>
                                      </p:tavLst>
                                    </p:anim>
                                    <p:anim calcmode="lin" valueType="num">
                                      <p:cBhvr>
                                        <p:cTn id="11" dur="1000" fill="hold"/>
                                        <p:tgtEl>
                                          <p:spTgt spid="10140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1408"/>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01409"/>
                                        </p:tgtEl>
                                        <p:attrNameLst>
                                          <p:attrName>style.visibility</p:attrName>
                                        </p:attrNameLst>
                                      </p:cBhvr>
                                      <p:to>
                                        <p:strVal val="visible"/>
                                      </p:to>
                                    </p:set>
                                    <p:anim calcmode="lin" valueType="num">
                                      <p:cBhvr>
                                        <p:cTn id="15" dur="1000" fill="hold"/>
                                        <p:tgtEl>
                                          <p:spTgt spid="101409"/>
                                        </p:tgtEl>
                                        <p:attrNameLst>
                                          <p:attrName>ppt_x</p:attrName>
                                        </p:attrNameLst>
                                      </p:cBhvr>
                                      <p:tavLst>
                                        <p:tav tm="0">
                                          <p:val>
                                            <p:strVal val="#ppt_x-.2"/>
                                          </p:val>
                                        </p:tav>
                                        <p:tav tm="100000">
                                          <p:val>
                                            <p:strVal val="#ppt_x"/>
                                          </p:val>
                                        </p:tav>
                                      </p:tavLst>
                                    </p:anim>
                                    <p:anim calcmode="lin" valueType="num">
                                      <p:cBhvr>
                                        <p:cTn id="16" dur="1000" fill="hold"/>
                                        <p:tgtEl>
                                          <p:spTgt spid="10140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140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1411"/>
                                        </p:tgtEl>
                                        <p:attrNameLst>
                                          <p:attrName>style.visibility</p:attrName>
                                        </p:attrNameLst>
                                      </p:cBhvr>
                                      <p:to>
                                        <p:strVal val="visible"/>
                                      </p:to>
                                    </p:set>
                                    <p:anim calcmode="lin" valueType="num">
                                      <p:cBhvr>
                                        <p:cTn id="22" dur="500" fill="hold"/>
                                        <p:tgtEl>
                                          <p:spTgt spid="101411"/>
                                        </p:tgtEl>
                                        <p:attrNameLst>
                                          <p:attrName>ppt_w</p:attrName>
                                        </p:attrNameLst>
                                      </p:cBhvr>
                                      <p:tavLst>
                                        <p:tav tm="0">
                                          <p:val>
                                            <p:fltVal val="0"/>
                                          </p:val>
                                        </p:tav>
                                        <p:tav tm="100000">
                                          <p:val>
                                            <p:strVal val="#ppt_w"/>
                                          </p:val>
                                        </p:tav>
                                      </p:tavLst>
                                    </p:anim>
                                    <p:anim calcmode="lin" valueType="num">
                                      <p:cBhvr>
                                        <p:cTn id="23" dur="500" fill="hold"/>
                                        <p:tgtEl>
                                          <p:spTgt spid="101411"/>
                                        </p:tgtEl>
                                        <p:attrNameLst>
                                          <p:attrName>ppt_h</p:attrName>
                                        </p:attrNameLst>
                                      </p:cBhvr>
                                      <p:tavLst>
                                        <p:tav tm="0">
                                          <p:val>
                                            <p:fltVal val="0"/>
                                          </p:val>
                                        </p:tav>
                                        <p:tav tm="100000">
                                          <p:val>
                                            <p:strVal val="#ppt_h"/>
                                          </p:val>
                                        </p:tav>
                                      </p:tavLst>
                                    </p:anim>
                                    <p:animEffect transition="in" filter="fade">
                                      <p:cBhvr>
                                        <p:cTn id="24" dur="500"/>
                                        <p:tgtEl>
                                          <p:spTgt spid="1014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01413"/>
                                        </p:tgtEl>
                                        <p:attrNameLst>
                                          <p:attrName>style.visibility</p:attrName>
                                        </p:attrNameLst>
                                      </p:cBhvr>
                                      <p:to>
                                        <p:strVal val="visible"/>
                                      </p:to>
                                    </p:set>
                                    <p:anim calcmode="lin" valueType="num">
                                      <p:cBhvr>
                                        <p:cTn id="27" dur="500" fill="hold"/>
                                        <p:tgtEl>
                                          <p:spTgt spid="101413"/>
                                        </p:tgtEl>
                                        <p:attrNameLst>
                                          <p:attrName>ppt_w</p:attrName>
                                        </p:attrNameLst>
                                      </p:cBhvr>
                                      <p:tavLst>
                                        <p:tav tm="0">
                                          <p:val>
                                            <p:fltVal val="0"/>
                                          </p:val>
                                        </p:tav>
                                        <p:tav tm="100000">
                                          <p:val>
                                            <p:strVal val="#ppt_w"/>
                                          </p:val>
                                        </p:tav>
                                      </p:tavLst>
                                    </p:anim>
                                    <p:anim calcmode="lin" valueType="num">
                                      <p:cBhvr>
                                        <p:cTn id="28" dur="500" fill="hold"/>
                                        <p:tgtEl>
                                          <p:spTgt spid="101413"/>
                                        </p:tgtEl>
                                        <p:attrNameLst>
                                          <p:attrName>ppt_h</p:attrName>
                                        </p:attrNameLst>
                                      </p:cBhvr>
                                      <p:tavLst>
                                        <p:tav tm="0">
                                          <p:val>
                                            <p:fltVal val="0"/>
                                          </p:val>
                                        </p:tav>
                                        <p:tav tm="100000">
                                          <p:val>
                                            <p:strVal val="#ppt_h"/>
                                          </p:val>
                                        </p:tav>
                                      </p:tavLst>
                                    </p:anim>
                                    <p:animEffect transition="in" filter="fade">
                                      <p:cBhvr>
                                        <p:cTn id="29" dur="500"/>
                                        <p:tgtEl>
                                          <p:spTgt spid="1014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1414"/>
                                        </p:tgtEl>
                                        <p:attrNameLst>
                                          <p:attrName>style.visibility</p:attrName>
                                        </p:attrNameLst>
                                      </p:cBhvr>
                                      <p:to>
                                        <p:strVal val="visible"/>
                                      </p:to>
                                    </p:set>
                                    <p:anim calcmode="lin" valueType="num">
                                      <p:cBhvr>
                                        <p:cTn id="32" dur="500" fill="hold"/>
                                        <p:tgtEl>
                                          <p:spTgt spid="101414"/>
                                        </p:tgtEl>
                                        <p:attrNameLst>
                                          <p:attrName>ppt_w</p:attrName>
                                        </p:attrNameLst>
                                      </p:cBhvr>
                                      <p:tavLst>
                                        <p:tav tm="0">
                                          <p:val>
                                            <p:fltVal val="0"/>
                                          </p:val>
                                        </p:tav>
                                        <p:tav tm="100000">
                                          <p:val>
                                            <p:strVal val="#ppt_w"/>
                                          </p:val>
                                        </p:tav>
                                      </p:tavLst>
                                    </p:anim>
                                    <p:anim calcmode="lin" valueType="num">
                                      <p:cBhvr>
                                        <p:cTn id="33" dur="500" fill="hold"/>
                                        <p:tgtEl>
                                          <p:spTgt spid="101414"/>
                                        </p:tgtEl>
                                        <p:attrNameLst>
                                          <p:attrName>ppt_h</p:attrName>
                                        </p:attrNameLst>
                                      </p:cBhvr>
                                      <p:tavLst>
                                        <p:tav tm="0">
                                          <p:val>
                                            <p:fltVal val="0"/>
                                          </p:val>
                                        </p:tav>
                                        <p:tav tm="100000">
                                          <p:val>
                                            <p:strVal val="#ppt_h"/>
                                          </p:val>
                                        </p:tav>
                                      </p:tavLst>
                                    </p:anim>
                                    <p:animEffect transition="in" filter="fade">
                                      <p:cBhvr>
                                        <p:cTn id="34" dur="500"/>
                                        <p:tgtEl>
                                          <p:spTgt spid="10141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1415"/>
                                        </p:tgtEl>
                                        <p:attrNameLst>
                                          <p:attrName>style.visibility</p:attrName>
                                        </p:attrNameLst>
                                      </p:cBhvr>
                                      <p:to>
                                        <p:strVal val="visible"/>
                                      </p:to>
                                    </p:set>
                                    <p:anim calcmode="lin" valueType="num">
                                      <p:cBhvr>
                                        <p:cTn id="37" dur="500" fill="hold"/>
                                        <p:tgtEl>
                                          <p:spTgt spid="101415"/>
                                        </p:tgtEl>
                                        <p:attrNameLst>
                                          <p:attrName>ppt_w</p:attrName>
                                        </p:attrNameLst>
                                      </p:cBhvr>
                                      <p:tavLst>
                                        <p:tav tm="0">
                                          <p:val>
                                            <p:fltVal val="0"/>
                                          </p:val>
                                        </p:tav>
                                        <p:tav tm="100000">
                                          <p:val>
                                            <p:strVal val="#ppt_w"/>
                                          </p:val>
                                        </p:tav>
                                      </p:tavLst>
                                    </p:anim>
                                    <p:anim calcmode="lin" valueType="num">
                                      <p:cBhvr>
                                        <p:cTn id="38" dur="500" fill="hold"/>
                                        <p:tgtEl>
                                          <p:spTgt spid="101415"/>
                                        </p:tgtEl>
                                        <p:attrNameLst>
                                          <p:attrName>ppt_h</p:attrName>
                                        </p:attrNameLst>
                                      </p:cBhvr>
                                      <p:tavLst>
                                        <p:tav tm="0">
                                          <p:val>
                                            <p:fltVal val="0"/>
                                          </p:val>
                                        </p:tav>
                                        <p:tav tm="100000">
                                          <p:val>
                                            <p:strVal val="#ppt_h"/>
                                          </p:val>
                                        </p:tav>
                                      </p:tavLst>
                                    </p:anim>
                                    <p:animEffect transition="in" filter="fade">
                                      <p:cBhvr>
                                        <p:cTn id="39" dur="500"/>
                                        <p:tgtEl>
                                          <p:spTgt spid="10141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1416"/>
                                        </p:tgtEl>
                                        <p:attrNameLst>
                                          <p:attrName>style.visibility</p:attrName>
                                        </p:attrNameLst>
                                      </p:cBhvr>
                                      <p:to>
                                        <p:strVal val="visible"/>
                                      </p:to>
                                    </p:set>
                                    <p:anim calcmode="lin" valueType="num">
                                      <p:cBhvr>
                                        <p:cTn id="42" dur="500" fill="hold"/>
                                        <p:tgtEl>
                                          <p:spTgt spid="101416"/>
                                        </p:tgtEl>
                                        <p:attrNameLst>
                                          <p:attrName>ppt_w</p:attrName>
                                        </p:attrNameLst>
                                      </p:cBhvr>
                                      <p:tavLst>
                                        <p:tav tm="0">
                                          <p:val>
                                            <p:fltVal val="0"/>
                                          </p:val>
                                        </p:tav>
                                        <p:tav tm="100000">
                                          <p:val>
                                            <p:strVal val="#ppt_w"/>
                                          </p:val>
                                        </p:tav>
                                      </p:tavLst>
                                    </p:anim>
                                    <p:anim calcmode="lin" valueType="num">
                                      <p:cBhvr>
                                        <p:cTn id="43" dur="500" fill="hold"/>
                                        <p:tgtEl>
                                          <p:spTgt spid="101416"/>
                                        </p:tgtEl>
                                        <p:attrNameLst>
                                          <p:attrName>ppt_h</p:attrName>
                                        </p:attrNameLst>
                                      </p:cBhvr>
                                      <p:tavLst>
                                        <p:tav tm="0">
                                          <p:val>
                                            <p:fltVal val="0"/>
                                          </p:val>
                                        </p:tav>
                                        <p:tav tm="100000">
                                          <p:val>
                                            <p:strVal val="#ppt_h"/>
                                          </p:val>
                                        </p:tav>
                                      </p:tavLst>
                                    </p:anim>
                                    <p:animEffect transition="in" filter="fade">
                                      <p:cBhvr>
                                        <p:cTn id="44" dur="500"/>
                                        <p:tgtEl>
                                          <p:spTgt spid="101416"/>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01433"/>
                                        </p:tgtEl>
                                        <p:attrNameLst>
                                          <p:attrName>style.visibility</p:attrName>
                                        </p:attrNameLst>
                                      </p:cBhvr>
                                      <p:to>
                                        <p:strVal val="visible"/>
                                      </p:to>
                                    </p:set>
                                    <p:animEffect transition="in" filter="wedge">
                                      <p:cBhvr>
                                        <p:cTn id="49" dur="500"/>
                                        <p:tgtEl>
                                          <p:spTgt spid="10143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101434"/>
                                        </p:tgtEl>
                                        <p:attrNameLst>
                                          <p:attrName>style.visibility</p:attrName>
                                        </p:attrNameLst>
                                      </p:cBhvr>
                                      <p:to>
                                        <p:strVal val="visible"/>
                                      </p:to>
                                    </p:set>
                                    <p:animEffect transition="in" filter="wedge">
                                      <p:cBhvr>
                                        <p:cTn id="52" dur="500"/>
                                        <p:tgtEl>
                                          <p:spTgt spid="101434"/>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101435"/>
                                        </p:tgtEl>
                                        <p:attrNameLst>
                                          <p:attrName>style.visibility</p:attrName>
                                        </p:attrNameLst>
                                      </p:cBhvr>
                                      <p:to>
                                        <p:strVal val="visible"/>
                                      </p:to>
                                    </p:set>
                                    <p:animEffect transition="in" filter="wedge">
                                      <p:cBhvr>
                                        <p:cTn id="55" dur="500"/>
                                        <p:tgtEl>
                                          <p:spTgt spid="101435"/>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101442"/>
                                        </p:tgtEl>
                                        <p:attrNameLst>
                                          <p:attrName>style.visibility</p:attrName>
                                        </p:attrNameLst>
                                      </p:cBhvr>
                                      <p:to>
                                        <p:strVal val="visible"/>
                                      </p:to>
                                    </p:set>
                                    <p:animEffect transition="in" filter="wedge">
                                      <p:cBhvr>
                                        <p:cTn id="58" dur="500"/>
                                        <p:tgtEl>
                                          <p:spTgt spid="10144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repeatCount="3000" fill="hold" grpId="1" nodeType="clickEffect">
                                  <p:stCondLst>
                                    <p:cond delay="0"/>
                                  </p:stCondLst>
                                  <p:childTnLst>
                                    <p:animEffect transition="out" filter="fade">
                                      <p:cBhvr>
                                        <p:cTn id="62" dur="500" tmFilter="0, 0; .2, .5; .8, .5; 1, 0"/>
                                        <p:tgtEl>
                                          <p:spTgt spid="101442"/>
                                        </p:tgtEl>
                                      </p:cBhvr>
                                    </p:animEffect>
                                    <p:animScale>
                                      <p:cBhvr>
                                        <p:cTn id="63" dur="250" autoRev="1" fill="hold"/>
                                        <p:tgtEl>
                                          <p:spTgt spid="1014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8" grpId="0"/>
      <p:bldP spid="101409" grpId="0"/>
      <p:bldP spid="101411" grpId="0"/>
      <p:bldP spid="101413" grpId="0"/>
      <p:bldP spid="101414" grpId="0"/>
      <p:bldP spid="101415" grpId="0"/>
      <p:bldP spid="101416" grpId="0"/>
      <p:bldP spid="101433" grpId="0"/>
      <p:bldP spid="101434" grpId="0"/>
      <p:bldP spid="101435" grpId="0"/>
      <p:bldP spid="101442" grpId="0"/>
      <p:bldP spid="10144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100000">
              <a:srgbClr val="FF99FF"/>
            </a:gs>
          </a:gsLst>
          <a:lin ang="5400000" scaled="1"/>
        </a:gradFill>
        <a:effectLst/>
      </p:bgPr>
    </p:bg>
    <p:spTree>
      <p:nvGrpSpPr>
        <p:cNvPr id="1" name=""/>
        <p:cNvGrpSpPr/>
        <p:nvPr/>
      </p:nvGrpSpPr>
      <p:grpSpPr>
        <a:xfrm>
          <a:off x="0" y="0"/>
          <a:ext cx="0" cy="0"/>
          <a:chOff x="0" y="0"/>
          <a:chExt cx="0" cy="0"/>
        </a:xfrm>
      </p:grpSpPr>
      <p:pic>
        <p:nvPicPr>
          <p:cNvPr id="62466" name="Picture 2" descr="quang trung"/>
          <p:cNvPicPr>
            <a:picLocks noChangeAspect="1" noChangeArrowheads="1"/>
          </p:cNvPicPr>
          <p:nvPr/>
        </p:nvPicPr>
        <p:blipFill>
          <a:blip r:embed="rId2"/>
          <a:srcRect/>
          <a:stretch>
            <a:fillRect/>
          </a:stretch>
        </p:blipFill>
        <p:spPr bwMode="auto">
          <a:xfrm>
            <a:off x="2590800" y="76200"/>
            <a:ext cx="6400800" cy="6858000"/>
          </a:xfrm>
          <a:prstGeom prst="rect">
            <a:avLst/>
          </a:prstGeom>
          <a:noFill/>
          <a:ln w="76200" cmpd="tri">
            <a:solidFill>
              <a:srgbClr val="FF0000"/>
            </a:solidFill>
            <a:miter lim="800000"/>
            <a:headEnd/>
            <a:tailEnd/>
          </a:ln>
        </p:spPr>
      </p:pic>
      <p:sp>
        <p:nvSpPr>
          <p:cNvPr id="62467" name="Freeform 3"/>
          <p:cNvSpPr>
            <a:spLocks/>
          </p:cNvSpPr>
          <p:nvPr/>
        </p:nvSpPr>
        <p:spPr bwMode="auto">
          <a:xfrm>
            <a:off x="3124200" y="2209800"/>
            <a:ext cx="461963" cy="1358900"/>
          </a:xfrm>
          <a:custGeom>
            <a:avLst/>
            <a:gdLst/>
            <a:ahLst/>
            <a:cxnLst>
              <a:cxn ang="0">
                <a:pos x="34" y="856"/>
              </a:cxn>
              <a:cxn ang="0">
                <a:pos x="34" y="352"/>
              </a:cxn>
              <a:cxn ang="0">
                <a:pos x="237" y="46"/>
              </a:cxn>
              <a:cxn ang="0">
                <a:pos x="219" y="31"/>
              </a:cxn>
              <a:cxn ang="0">
                <a:pos x="291" y="0"/>
              </a:cxn>
              <a:cxn ang="0">
                <a:pos x="283" y="75"/>
              </a:cxn>
              <a:cxn ang="0">
                <a:pos x="258" y="63"/>
              </a:cxn>
              <a:cxn ang="0">
                <a:pos x="86" y="360"/>
              </a:cxn>
              <a:cxn ang="0">
                <a:pos x="126" y="852"/>
              </a:cxn>
              <a:cxn ang="0">
                <a:pos x="34" y="856"/>
              </a:cxn>
            </a:cxnLst>
            <a:rect l="0" t="0" r="r" b="b"/>
            <a:pathLst>
              <a:path w="291" h="856">
                <a:moveTo>
                  <a:pt x="34" y="856"/>
                </a:moveTo>
                <a:cubicBezTo>
                  <a:pt x="19" y="773"/>
                  <a:pt x="0" y="487"/>
                  <a:pt x="34" y="352"/>
                </a:cubicBezTo>
                <a:cubicBezTo>
                  <a:pt x="68" y="217"/>
                  <a:pt x="206" y="100"/>
                  <a:pt x="237" y="46"/>
                </a:cubicBezTo>
                <a:lnTo>
                  <a:pt x="219" y="31"/>
                </a:lnTo>
                <a:lnTo>
                  <a:pt x="291" y="0"/>
                </a:lnTo>
                <a:lnTo>
                  <a:pt x="283" y="75"/>
                </a:lnTo>
                <a:lnTo>
                  <a:pt x="258" y="63"/>
                </a:lnTo>
                <a:cubicBezTo>
                  <a:pt x="225" y="110"/>
                  <a:pt x="108" y="229"/>
                  <a:pt x="86" y="360"/>
                </a:cubicBezTo>
                <a:cubicBezTo>
                  <a:pt x="64" y="491"/>
                  <a:pt x="135" y="769"/>
                  <a:pt x="126" y="852"/>
                </a:cubicBezTo>
                <a:lnTo>
                  <a:pt x="34" y="856"/>
                </a:lnTo>
                <a:close/>
              </a:path>
            </a:pathLst>
          </a:custGeom>
          <a:solidFill>
            <a:srgbClr val="FF3300"/>
          </a:solidFill>
          <a:ln w="9525">
            <a:solidFill>
              <a:schemeClr val="tx1"/>
            </a:solidFill>
            <a:round/>
            <a:headEnd/>
            <a:tailEnd/>
          </a:ln>
          <a:effectLst/>
        </p:spPr>
        <p:txBody>
          <a:bodyPr/>
          <a:lstStyle/>
          <a:p>
            <a:endParaRPr lang="en-US"/>
          </a:p>
        </p:txBody>
      </p:sp>
      <p:sp>
        <p:nvSpPr>
          <p:cNvPr id="62468" name="Freeform 4"/>
          <p:cNvSpPr>
            <a:spLocks/>
          </p:cNvSpPr>
          <p:nvPr/>
        </p:nvSpPr>
        <p:spPr bwMode="auto">
          <a:xfrm>
            <a:off x="3810000" y="2362200"/>
            <a:ext cx="319088" cy="1317625"/>
          </a:xfrm>
          <a:custGeom>
            <a:avLst/>
            <a:gdLst/>
            <a:ahLst/>
            <a:cxnLst>
              <a:cxn ang="0">
                <a:pos x="35" y="830"/>
              </a:cxn>
              <a:cxn ang="0">
                <a:pos x="19" y="368"/>
              </a:cxn>
              <a:cxn ang="0">
                <a:pos x="147" y="48"/>
              </a:cxn>
              <a:cxn ang="0">
                <a:pos x="127" y="30"/>
              </a:cxn>
              <a:cxn ang="0">
                <a:pos x="199" y="0"/>
              </a:cxn>
              <a:cxn ang="0">
                <a:pos x="201" y="68"/>
              </a:cxn>
              <a:cxn ang="0">
                <a:pos x="179" y="60"/>
              </a:cxn>
              <a:cxn ang="0">
                <a:pos x="63" y="374"/>
              </a:cxn>
              <a:cxn ang="0">
                <a:pos x="123" y="806"/>
              </a:cxn>
              <a:cxn ang="0">
                <a:pos x="35" y="830"/>
              </a:cxn>
            </a:cxnLst>
            <a:rect l="0" t="0" r="r" b="b"/>
            <a:pathLst>
              <a:path w="201" h="830">
                <a:moveTo>
                  <a:pt x="35" y="830"/>
                </a:moveTo>
                <a:cubicBezTo>
                  <a:pt x="18" y="757"/>
                  <a:pt x="0" y="498"/>
                  <a:pt x="19" y="368"/>
                </a:cubicBezTo>
                <a:cubicBezTo>
                  <a:pt x="38" y="238"/>
                  <a:pt x="129" y="104"/>
                  <a:pt x="147" y="48"/>
                </a:cubicBezTo>
                <a:lnTo>
                  <a:pt x="127" y="30"/>
                </a:lnTo>
                <a:lnTo>
                  <a:pt x="199" y="0"/>
                </a:lnTo>
                <a:lnTo>
                  <a:pt x="201" y="68"/>
                </a:lnTo>
                <a:lnTo>
                  <a:pt x="179" y="60"/>
                </a:lnTo>
                <a:cubicBezTo>
                  <a:pt x="156" y="111"/>
                  <a:pt x="72" y="250"/>
                  <a:pt x="63" y="374"/>
                </a:cubicBezTo>
                <a:cubicBezTo>
                  <a:pt x="54" y="498"/>
                  <a:pt x="128" y="730"/>
                  <a:pt x="123" y="806"/>
                </a:cubicBezTo>
                <a:lnTo>
                  <a:pt x="35" y="830"/>
                </a:lnTo>
                <a:close/>
              </a:path>
            </a:pathLst>
          </a:custGeom>
          <a:solidFill>
            <a:srgbClr val="FF3300"/>
          </a:solidFill>
          <a:ln w="9525">
            <a:solidFill>
              <a:schemeClr val="tx1"/>
            </a:solidFill>
            <a:round/>
            <a:headEnd/>
            <a:tailEnd/>
          </a:ln>
          <a:effectLst/>
        </p:spPr>
        <p:txBody>
          <a:bodyPr/>
          <a:lstStyle/>
          <a:p>
            <a:endParaRPr lang="en-US"/>
          </a:p>
        </p:txBody>
      </p:sp>
      <p:sp>
        <p:nvSpPr>
          <p:cNvPr id="62469" name="Freeform 5"/>
          <p:cNvSpPr>
            <a:spLocks/>
          </p:cNvSpPr>
          <p:nvPr/>
        </p:nvSpPr>
        <p:spPr bwMode="auto">
          <a:xfrm rot="21379864" flipH="1">
            <a:off x="4114800" y="2590800"/>
            <a:ext cx="236538" cy="1219200"/>
          </a:xfrm>
          <a:custGeom>
            <a:avLst/>
            <a:gdLst/>
            <a:ahLst/>
            <a:cxnLst>
              <a:cxn ang="0">
                <a:pos x="162" y="824"/>
              </a:cxn>
              <a:cxn ang="0">
                <a:pos x="122" y="388"/>
              </a:cxn>
              <a:cxn ang="0">
                <a:pos x="55" y="64"/>
              </a:cxn>
              <a:cxn ang="0">
                <a:pos x="84" y="60"/>
              </a:cxn>
              <a:cxn ang="0">
                <a:pos x="24" y="0"/>
              </a:cxn>
              <a:cxn ang="0">
                <a:pos x="0" y="82"/>
              </a:cxn>
              <a:cxn ang="0">
                <a:pos x="28" y="66"/>
              </a:cxn>
              <a:cxn ang="0">
                <a:pos x="84" y="392"/>
              </a:cxn>
              <a:cxn ang="0">
                <a:pos x="72" y="822"/>
              </a:cxn>
              <a:cxn ang="0">
                <a:pos x="162" y="824"/>
              </a:cxn>
            </a:cxnLst>
            <a:rect l="0" t="0" r="r" b="b"/>
            <a:pathLst>
              <a:path w="170" h="824">
                <a:moveTo>
                  <a:pt x="162" y="824"/>
                </a:moveTo>
                <a:cubicBezTo>
                  <a:pt x="170" y="752"/>
                  <a:pt x="140" y="515"/>
                  <a:pt x="122" y="388"/>
                </a:cubicBezTo>
                <a:cubicBezTo>
                  <a:pt x="104" y="261"/>
                  <a:pt x="61" y="119"/>
                  <a:pt x="55" y="64"/>
                </a:cubicBezTo>
                <a:lnTo>
                  <a:pt x="84" y="60"/>
                </a:lnTo>
                <a:lnTo>
                  <a:pt x="24" y="0"/>
                </a:lnTo>
                <a:lnTo>
                  <a:pt x="0" y="82"/>
                </a:lnTo>
                <a:lnTo>
                  <a:pt x="28" y="66"/>
                </a:lnTo>
                <a:cubicBezTo>
                  <a:pt x="42" y="118"/>
                  <a:pt x="77" y="266"/>
                  <a:pt x="84" y="392"/>
                </a:cubicBezTo>
                <a:cubicBezTo>
                  <a:pt x="91" y="518"/>
                  <a:pt x="59" y="750"/>
                  <a:pt x="72" y="822"/>
                </a:cubicBezTo>
                <a:lnTo>
                  <a:pt x="162" y="824"/>
                </a:lnTo>
                <a:close/>
              </a:path>
            </a:pathLst>
          </a:custGeom>
          <a:solidFill>
            <a:srgbClr val="FF3300"/>
          </a:solidFill>
          <a:ln w="9525">
            <a:solidFill>
              <a:schemeClr val="tx1"/>
            </a:solidFill>
            <a:round/>
            <a:headEnd/>
            <a:tailEnd/>
          </a:ln>
          <a:effectLst/>
        </p:spPr>
        <p:txBody>
          <a:bodyPr/>
          <a:lstStyle/>
          <a:p>
            <a:endParaRPr lang="en-US"/>
          </a:p>
        </p:txBody>
      </p:sp>
      <p:sp>
        <p:nvSpPr>
          <p:cNvPr id="62470" name="Freeform 6"/>
          <p:cNvSpPr>
            <a:spLocks/>
          </p:cNvSpPr>
          <p:nvPr/>
        </p:nvSpPr>
        <p:spPr bwMode="auto">
          <a:xfrm>
            <a:off x="5011738" y="4016375"/>
            <a:ext cx="920750" cy="442913"/>
          </a:xfrm>
          <a:custGeom>
            <a:avLst/>
            <a:gdLst/>
            <a:ahLst/>
            <a:cxnLst>
              <a:cxn ang="0">
                <a:pos x="24" y="279"/>
              </a:cxn>
              <a:cxn ang="0">
                <a:pos x="346" y="204"/>
              </a:cxn>
              <a:cxn ang="0">
                <a:pos x="547" y="47"/>
              </a:cxn>
              <a:cxn ang="0">
                <a:pos x="561" y="73"/>
              </a:cxn>
              <a:cxn ang="0">
                <a:pos x="580" y="0"/>
              </a:cxn>
              <a:cxn ang="0">
                <a:pos x="513" y="2"/>
              </a:cxn>
              <a:cxn ang="0">
                <a:pos x="535" y="23"/>
              </a:cxn>
              <a:cxn ang="0">
                <a:pos x="329" y="170"/>
              </a:cxn>
              <a:cxn ang="0">
                <a:pos x="0" y="225"/>
              </a:cxn>
              <a:cxn ang="0">
                <a:pos x="24" y="279"/>
              </a:cxn>
            </a:cxnLst>
            <a:rect l="0" t="0" r="r" b="b"/>
            <a:pathLst>
              <a:path w="580" h="279">
                <a:moveTo>
                  <a:pt x="24" y="279"/>
                </a:moveTo>
                <a:cubicBezTo>
                  <a:pt x="82" y="276"/>
                  <a:pt x="259" y="243"/>
                  <a:pt x="346" y="204"/>
                </a:cubicBezTo>
                <a:cubicBezTo>
                  <a:pt x="433" y="165"/>
                  <a:pt x="511" y="69"/>
                  <a:pt x="547" y="47"/>
                </a:cubicBezTo>
                <a:lnTo>
                  <a:pt x="561" y="73"/>
                </a:lnTo>
                <a:lnTo>
                  <a:pt x="580" y="0"/>
                </a:lnTo>
                <a:lnTo>
                  <a:pt x="513" y="2"/>
                </a:lnTo>
                <a:lnTo>
                  <a:pt x="535" y="23"/>
                </a:lnTo>
                <a:cubicBezTo>
                  <a:pt x="505" y="51"/>
                  <a:pt x="418" y="136"/>
                  <a:pt x="329" y="170"/>
                </a:cubicBezTo>
                <a:cubicBezTo>
                  <a:pt x="240" y="204"/>
                  <a:pt x="51" y="207"/>
                  <a:pt x="0" y="225"/>
                </a:cubicBezTo>
                <a:lnTo>
                  <a:pt x="24" y="279"/>
                </a:lnTo>
                <a:close/>
              </a:path>
            </a:pathLst>
          </a:custGeom>
          <a:solidFill>
            <a:srgbClr val="FF3300"/>
          </a:solidFill>
          <a:ln w="9525">
            <a:solidFill>
              <a:schemeClr val="tx1"/>
            </a:solidFill>
            <a:round/>
            <a:headEnd/>
            <a:tailEnd/>
          </a:ln>
          <a:effectLst/>
        </p:spPr>
        <p:txBody>
          <a:bodyPr/>
          <a:lstStyle/>
          <a:p>
            <a:endParaRPr lang="en-US"/>
          </a:p>
        </p:txBody>
      </p:sp>
      <p:sp>
        <p:nvSpPr>
          <p:cNvPr id="62471" name="Freeform 7"/>
          <p:cNvSpPr>
            <a:spLocks/>
          </p:cNvSpPr>
          <p:nvPr/>
        </p:nvSpPr>
        <p:spPr bwMode="auto">
          <a:xfrm>
            <a:off x="5715000" y="2133600"/>
            <a:ext cx="1295400" cy="1938338"/>
          </a:xfrm>
          <a:custGeom>
            <a:avLst/>
            <a:gdLst/>
            <a:ahLst/>
            <a:cxnLst>
              <a:cxn ang="0">
                <a:pos x="144" y="1173"/>
              </a:cxn>
              <a:cxn ang="0">
                <a:pos x="384" y="453"/>
              </a:cxn>
              <a:cxn ang="0">
                <a:pos x="54" y="63"/>
              </a:cxn>
              <a:cxn ang="0">
                <a:pos x="48" y="114"/>
              </a:cxn>
              <a:cxn ang="0">
                <a:pos x="0" y="0"/>
              </a:cxn>
              <a:cxn ang="0">
                <a:pos x="123" y="30"/>
              </a:cxn>
              <a:cxn ang="0">
                <a:pos x="84" y="48"/>
              </a:cxn>
              <a:cxn ang="0">
                <a:pos x="369" y="273"/>
              </a:cxn>
              <a:cxn ang="0">
                <a:pos x="480" y="549"/>
              </a:cxn>
              <a:cxn ang="0">
                <a:pos x="432" y="885"/>
              </a:cxn>
              <a:cxn ang="0">
                <a:pos x="666" y="621"/>
              </a:cxn>
              <a:cxn ang="0">
                <a:pos x="720" y="405"/>
              </a:cxn>
              <a:cxn ang="0">
                <a:pos x="672" y="453"/>
              </a:cxn>
              <a:cxn ang="0">
                <a:pos x="720" y="309"/>
              </a:cxn>
              <a:cxn ang="0">
                <a:pos x="816" y="405"/>
              </a:cxn>
              <a:cxn ang="0">
                <a:pos x="768" y="405"/>
              </a:cxn>
              <a:cxn ang="0">
                <a:pos x="723" y="639"/>
              </a:cxn>
              <a:cxn ang="0">
                <a:pos x="480" y="981"/>
              </a:cxn>
              <a:cxn ang="0">
                <a:pos x="288" y="1221"/>
              </a:cxn>
              <a:cxn ang="0">
                <a:pos x="144" y="1173"/>
              </a:cxn>
            </a:cxnLst>
            <a:rect l="0" t="0" r="r" b="b"/>
            <a:pathLst>
              <a:path w="816" h="1221">
                <a:moveTo>
                  <a:pt x="144" y="1173"/>
                </a:moveTo>
                <a:cubicBezTo>
                  <a:pt x="276" y="905"/>
                  <a:pt x="399" y="638"/>
                  <a:pt x="384" y="453"/>
                </a:cubicBezTo>
                <a:cubicBezTo>
                  <a:pt x="369" y="268"/>
                  <a:pt x="110" y="120"/>
                  <a:pt x="54" y="63"/>
                </a:cubicBezTo>
                <a:lnTo>
                  <a:pt x="48" y="114"/>
                </a:lnTo>
                <a:lnTo>
                  <a:pt x="0" y="0"/>
                </a:lnTo>
                <a:lnTo>
                  <a:pt x="123" y="30"/>
                </a:lnTo>
                <a:lnTo>
                  <a:pt x="84" y="48"/>
                </a:lnTo>
                <a:cubicBezTo>
                  <a:pt x="125" y="88"/>
                  <a:pt x="303" y="190"/>
                  <a:pt x="369" y="273"/>
                </a:cubicBezTo>
                <a:cubicBezTo>
                  <a:pt x="435" y="356"/>
                  <a:pt x="470" y="447"/>
                  <a:pt x="480" y="549"/>
                </a:cubicBezTo>
                <a:cubicBezTo>
                  <a:pt x="490" y="651"/>
                  <a:pt x="401" y="873"/>
                  <a:pt x="432" y="885"/>
                </a:cubicBezTo>
                <a:lnTo>
                  <a:pt x="666" y="621"/>
                </a:lnTo>
                <a:cubicBezTo>
                  <a:pt x="714" y="541"/>
                  <a:pt x="719" y="433"/>
                  <a:pt x="720" y="405"/>
                </a:cubicBezTo>
                <a:lnTo>
                  <a:pt x="672" y="453"/>
                </a:lnTo>
                <a:lnTo>
                  <a:pt x="720" y="309"/>
                </a:lnTo>
                <a:lnTo>
                  <a:pt x="816" y="405"/>
                </a:lnTo>
                <a:lnTo>
                  <a:pt x="768" y="405"/>
                </a:lnTo>
                <a:cubicBezTo>
                  <a:pt x="753" y="444"/>
                  <a:pt x="771" y="543"/>
                  <a:pt x="723" y="639"/>
                </a:cubicBezTo>
                <a:cubicBezTo>
                  <a:pt x="675" y="735"/>
                  <a:pt x="552" y="884"/>
                  <a:pt x="480" y="981"/>
                </a:cubicBezTo>
                <a:cubicBezTo>
                  <a:pt x="408" y="1078"/>
                  <a:pt x="344" y="1189"/>
                  <a:pt x="288" y="1221"/>
                </a:cubicBezTo>
                <a:lnTo>
                  <a:pt x="144" y="1173"/>
                </a:lnTo>
                <a:close/>
              </a:path>
            </a:pathLst>
          </a:custGeom>
          <a:solidFill>
            <a:srgbClr val="FF3300"/>
          </a:solidFill>
          <a:ln w="9525">
            <a:solidFill>
              <a:schemeClr val="tx1"/>
            </a:solidFill>
            <a:round/>
            <a:headEnd/>
            <a:tailEnd/>
          </a:ln>
          <a:effectLst/>
        </p:spPr>
        <p:txBody>
          <a:bodyPr/>
          <a:lstStyle/>
          <a:p>
            <a:endParaRPr lang="en-US"/>
          </a:p>
        </p:txBody>
      </p:sp>
      <p:sp>
        <p:nvSpPr>
          <p:cNvPr id="62472" name="Freeform 8"/>
          <p:cNvSpPr>
            <a:spLocks/>
          </p:cNvSpPr>
          <p:nvPr/>
        </p:nvSpPr>
        <p:spPr bwMode="auto">
          <a:xfrm>
            <a:off x="5867400" y="1524000"/>
            <a:ext cx="1233488" cy="862013"/>
          </a:xfrm>
          <a:custGeom>
            <a:avLst/>
            <a:gdLst/>
            <a:ahLst/>
            <a:cxnLst>
              <a:cxn ang="0">
                <a:pos x="720" y="543"/>
              </a:cxn>
              <a:cxn ang="0">
                <a:pos x="351" y="177"/>
              </a:cxn>
              <a:cxn ang="0">
                <a:pos x="48" y="63"/>
              </a:cxn>
              <a:cxn ang="0">
                <a:pos x="48" y="111"/>
              </a:cxn>
              <a:cxn ang="0">
                <a:pos x="0" y="15"/>
              </a:cxn>
              <a:cxn ang="0">
                <a:pos x="114" y="0"/>
              </a:cxn>
              <a:cxn ang="0">
                <a:pos x="66" y="27"/>
              </a:cxn>
              <a:cxn ang="0">
                <a:pos x="390" y="156"/>
              </a:cxn>
              <a:cxn ang="0">
                <a:pos x="777" y="474"/>
              </a:cxn>
              <a:cxn ang="0">
                <a:pos x="720" y="543"/>
              </a:cxn>
            </a:cxnLst>
            <a:rect l="0" t="0" r="r" b="b"/>
            <a:pathLst>
              <a:path w="777" h="543">
                <a:moveTo>
                  <a:pt x="720" y="543"/>
                </a:moveTo>
                <a:cubicBezTo>
                  <a:pt x="649" y="494"/>
                  <a:pt x="463" y="257"/>
                  <a:pt x="351" y="177"/>
                </a:cubicBezTo>
                <a:cubicBezTo>
                  <a:pt x="239" y="97"/>
                  <a:pt x="98" y="74"/>
                  <a:pt x="48" y="63"/>
                </a:cubicBezTo>
                <a:lnTo>
                  <a:pt x="48" y="111"/>
                </a:lnTo>
                <a:lnTo>
                  <a:pt x="0" y="15"/>
                </a:lnTo>
                <a:lnTo>
                  <a:pt x="114" y="0"/>
                </a:lnTo>
                <a:lnTo>
                  <a:pt x="66" y="27"/>
                </a:lnTo>
                <a:cubicBezTo>
                  <a:pt x="112" y="53"/>
                  <a:pt x="272" y="81"/>
                  <a:pt x="390" y="156"/>
                </a:cubicBezTo>
                <a:lnTo>
                  <a:pt x="777" y="474"/>
                </a:lnTo>
                <a:lnTo>
                  <a:pt x="720" y="543"/>
                </a:lnTo>
                <a:close/>
              </a:path>
            </a:pathLst>
          </a:custGeom>
          <a:solidFill>
            <a:srgbClr val="FF3300"/>
          </a:solidFill>
          <a:ln w="9525">
            <a:solidFill>
              <a:srgbClr val="FF0000"/>
            </a:solidFill>
            <a:round/>
            <a:headEnd/>
            <a:tailEnd/>
          </a:ln>
          <a:effectLst/>
        </p:spPr>
        <p:txBody>
          <a:bodyPr/>
          <a:lstStyle/>
          <a:p>
            <a:endParaRPr lang="en-US"/>
          </a:p>
        </p:txBody>
      </p:sp>
      <p:sp>
        <p:nvSpPr>
          <p:cNvPr id="62473" name="Freeform 9"/>
          <p:cNvSpPr>
            <a:spLocks/>
          </p:cNvSpPr>
          <p:nvPr/>
        </p:nvSpPr>
        <p:spPr bwMode="auto">
          <a:xfrm>
            <a:off x="6248400" y="990600"/>
            <a:ext cx="381000" cy="457200"/>
          </a:xfrm>
          <a:custGeom>
            <a:avLst/>
            <a:gdLst/>
            <a:ahLst/>
            <a:cxnLst>
              <a:cxn ang="0">
                <a:pos x="63" y="372"/>
              </a:cxn>
              <a:cxn ang="0">
                <a:pos x="0" y="345"/>
              </a:cxn>
              <a:cxn ang="0">
                <a:pos x="303" y="36"/>
              </a:cxn>
              <a:cxn ang="0">
                <a:pos x="255" y="36"/>
              </a:cxn>
              <a:cxn ang="0">
                <a:pos x="357" y="0"/>
              </a:cxn>
              <a:cxn ang="0">
                <a:pos x="357" y="69"/>
              </a:cxn>
              <a:cxn ang="0">
                <a:pos x="339" y="42"/>
              </a:cxn>
              <a:cxn ang="0">
                <a:pos x="63" y="372"/>
              </a:cxn>
            </a:cxnLst>
            <a:rect l="0" t="0" r="r" b="b"/>
            <a:pathLst>
              <a:path w="357" h="372">
                <a:moveTo>
                  <a:pt x="63" y="372"/>
                </a:moveTo>
                <a:lnTo>
                  <a:pt x="0" y="345"/>
                </a:lnTo>
                <a:lnTo>
                  <a:pt x="303" y="36"/>
                </a:lnTo>
                <a:lnTo>
                  <a:pt x="255" y="36"/>
                </a:lnTo>
                <a:lnTo>
                  <a:pt x="357" y="0"/>
                </a:lnTo>
                <a:lnTo>
                  <a:pt x="357" y="69"/>
                </a:lnTo>
                <a:lnTo>
                  <a:pt x="339" y="42"/>
                </a:lnTo>
                <a:lnTo>
                  <a:pt x="63" y="372"/>
                </a:lnTo>
                <a:close/>
              </a:path>
            </a:pathLst>
          </a:custGeom>
          <a:solidFill>
            <a:srgbClr val="FF3300"/>
          </a:solidFill>
          <a:ln w="9525">
            <a:solidFill>
              <a:schemeClr val="tx1"/>
            </a:solidFill>
            <a:round/>
            <a:headEnd/>
            <a:tailEnd/>
          </a:ln>
          <a:effectLst/>
        </p:spPr>
        <p:txBody>
          <a:bodyPr/>
          <a:lstStyle/>
          <a:p>
            <a:endParaRPr lang="en-US"/>
          </a:p>
        </p:txBody>
      </p:sp>
      <p:sp>
        <p:nvSpPr>
          <p:cNvPr id="62474" name="Freeform 10"/>
          <p:cNvSpPr>
            <a:spLocks/>
          </p:cNvSpPr>
          <p:nvPr/>
        </p:nvSpPr>
        <p:spPr bwMode="auto">
          <a:xfrm rot="2823419">
            <a:off x="5876131" y="448469"/>
            <a:ext cx="409575" cy="427038"/>
          </a:xfrm>
          <a:custGeom>
            <a:avLst/>
            <a:gdLst/>
            <a:ahLst/>
            <a:cxnLst>
              <a:cxn ang="0">
                <a:pos x="63" y="372"/>
              </a:cxn>
              <a:cxn ang="0">
                <a:pos x="0" y="345"/>
              </a:cxn>
              <a:cxn ang="0">
                <a:pos x="303" y="36"/>
              </a:cxn>
              <a:cxn ang="0">
                <a:pos x="255" y="36"/>
              </a:cxn>
              <a:cxn ang="0">
                <a:pos x="357" y="0"/>
              </a:cxn>
              <a:cxn ang="0">
                <a:pos x="357" y="69"/>
              </a:cxn>
              <a:cxn ang="0">
                <a:pos x="339" y="42"/>
              </a:cxn>
              <a:cxn ang="0">
                <a:pos x="63" y="372"/>
              </a:cxn>
            </a:cxnLst>
            <a:rect l="0" t="0" r="r" b="b"/>
            <a:pathLst>
              <a:path w="357" h="372">
                <a:moveTo>
                  <a:pt x="63" y="372"/>
                </a:moveTo>
                <a:lnTo>
                  <a:pt x="0" y="345"/>
                </a:lnTo>
                <a:lnTo>
                  <a:pt x="303" y="36"/>
                </a:lnTo>
                <a:lnTo>
                  <a:pt x="255" y="36"/>
                </a:lnTo>
                <a:lnTo>
                  <a:pt x="357" y="0"/>
                </a:lnTo>
                <a:lnTo>
                  <a:pt x="357" y="69"/>
                </a:lnTo>
                <a:lnTo>
                  <a:pt x="339" y="42"/>
                </a:lnTo>
                <a:lnTo>
                  <a:pt x="63" y="372"/>
                </a:lnTo>
                <a:close/>
              </a:path>
            </a:pathLst>
          </a:custGeom>
          <a:solidFill>
            <a:srgbClr val="FF3300"/>
          </a:solidFill>
          <a:ln w="9525">
            <a:solidFill>
              <a:schemeClr val="tx1"/>
            </a:solidFill>
            <a:round/>
            <a:headEnd/>
            <a:tailEnd/>
          </a:ln>
          <a:effectLst/>
        </p:spPr>
        <p:txBody>
          <a:bodyPr/>
          <a:lstStyle/>
          <a:p>
            <a:endParaRPr lang="en-US"/>
          </a:p>
        </p:txBody>
      </p:sp>
      <p:sp>
        <p:nvSpPr>
          <p:cNvPr id="62475" name="Freeform 11"/>
          <p:cNvSpPr>
            <a:spLocks/>
          </p:cNvSpPr>
          <p:nvPr/>
        </p:nvSpPr>
        <p:spPr bwMode="auto">
          <a:xfrm>
            <a:off x="3962400" y="3702050"/>
            <a:ext cx="720725" cy="488950"/>
          </a:xfrm>
          <a:custGeom>
            <a:avLst/>
            <a:gdLst/>
            <a:ahLst/>
            <a:cxnLst>
              <a:cxn ang="0">
                <a:pos x="0" y="164"/>
              </a:cxn>
              <a:cxn ang="0">
                <a:pos x="432" y="308"/>
              </a:cxn>
              <a:cxn ang="0">
                <a:pos x="446" y="270"/>
              </a:cxn>
              <a:cxn ang="0">
                <a:pos x="374" y="244"/>
              </a:cxn>
              <a:cxn ang="0">
                <a:pos x="434" y="112"/>
              </a:cxn>
              <a:cxn ang="0">
                <a:pos x="454" y="120"/>
              </a:cxn>
              <a:cxn ang="0">
                <a:pos x="436" y="44"/>
              </a:cxn>
              <a:cxn ang="0">
                <a:pos x="360" y="76"/>
              </a:cxn>
              <a:cxn ang="0">
                <a:pos x="392" y="88"/>
              </a:cxn>
              <a:cxn ang="0">
                <a:pos x="332" y="224"/>
              </a:cxn>
              <a:cxn ang="0">
                <a:pos x="180" y="168"/>
              </a:cxn>
              <a:cxn ang="0">
                <a:pos x="236" y="48"/>
              </a:cxn>
              <a:cxn ang="0">
                <a:pos x="272" y="58"/>
              </a:cxn>
              <a:cxn ang="0">
                <a:pos x="252" y="0"/>
              </a:cxn>
              <a:cxn ang="0">
                <a:pos x="170" y="16"/>
              </a:cxn>
              <a:cxn ang="0">
                <a:pos x="204" y="30"/>
              </a:cxn>
              <a:cxn ang="0">
                <a:pos x="140" y="154"/>
              </a:cxn>
              <a:cxn ang="0">
                <a:pos x="22" y="112"/>
              </a:cxn>
              <a:cxn ang="0">
                <a:pos x="0" y="164"/>
              </a:cxn>
            </a:cxnLst>
            <a:rect l="0" t="0" r="r" b="b"/>
            <a:pathLst>
              <a:path w="454" h="308">
                <a:moveTo>
                  <a:pt x="0" y="164"/>
                </a:moveTo>
                <a:lnTo>
                  <a:pt x="432" y="308"/>
                </a:lnTo>
                <a:lnTo>
                  <a:pt x="446" y="270"/>
                </a:lnTo>
                <a:lnTo>
                  <a:pt x="374" y="244"/>
                </a:lnTo>
                <a:lnTo>
                  <a:pt x="434" y="112"/>
                </a:lnTo>
                <a:lnTo>
                  <a:pt x="454" y="120"/>
                </a:lnTo>
                <a:lnTo>
                  <a:pt x="436" y="44"/>
                </a:lnTo>
                <a:lnTo>
                  <a:pt x="360" y="76"/>
                </a:lnTo>
                <a:lnTo>
                  <a:pt x="392" y="88"/>
                </a:lnTo>
                <a:lnTo>
                  <a:pt x="332" y="224"/>
                </a:lnTo>
                <a:lnTo>
                  <a:pt x="180" y="168"/>
                </a:lnTo>
                <a:lnTo>
                  <a:pt x="236" y="48"/>
                </a:lnTo>
                <a:lnTo>
                  <a:pt x="272" y="58"/>
                </a:lnTo>
                <a:lnTo>
                  <a:pt x="252" y="0"/>
                </a:lnTo>
                <a:lnTo>
                  <a:pt x="170" y="16"/>
                </a:lnTo>
                <a:lnTo>
                  <a:pt x="204" y="30"/>
                </a:lnTo>
                <a:lnTo>
                  <a:pt x="140" y="154"/>
                </a:lnTo>
                <a:lnTo>
                  <a:pt x="22" y="112"/>
                </a:lnTo>
                <a:lnTo>
                  <a:pt x="0" y="164"/>
                </a:lnTo>
                <a:close/>
              </a:path>
            </a:pathLst>
          </a:custGeom>
          <a:solidFill>
            <a:srgbClr val="FF6600"/>
          </a:solidFill>
          <a:ln w="9525">
            <a:solidFill>
              <a:schemeClr val="tx1"/>
            </a:solidFill>
            <a:round/>
            <a:headEnd/>
            <a:tailEnd/>
          </a:ln>
          <a:effectLst/>
        </p:spPr>
        <p:txBody>
          <a:bodyPr/>
          <a:lstStyle/>
          <a:p>
            <a:endParaRPr lang="en-US"/>
          </a:p>
        </p:txBody>
      </p:sp>
      <p:grpSp>
        <p:nvGrpSpPr>
          <p:cNvPr id="62476" name="Group 12"/>
          <p:cNvGrpSpPr>
            <a:grpSpLocks/>
          </p:cNvGrpSpPr>
          <p:nvPr/>
        </p:nvGrpSpPr>
        <p:grpSpPr bwMode="auto">
          <a:xfrm rot="-479386">
            <a:off x="4351338" y="1498600"/>
            <a:ext cx="1062037" cy="249238"/>
            <a:chOff x="2010" y="904"/>
            <a:chExt cx="1038" cy="214"/>
          </a:xfrm>
        </p:grpSpPr>
        <p:sp>
          <p:nvSpPr>
            <p:cNvPr id="62477" name="Freeform 13"/>
            <p:cNvSpPr>
              <a:spLocks/>
            </p:cNvSpPr>
            <p:nvPr/>
          </p:nvSpPr>
          <p:spPr bwMode="auto">
            <a:xfrm>
              <a:off x="2010" y="1002"/>
              <a:ext cx="330" cy="116"/>
            </a:xfrm>
            <a:custGeom>
              <a:avLst/>
              <a:gdLst/>
              <a:ahLst/>
              <a:cxnLst>
                <a:cxn ang="0">
                  <a:pos x="0" y="20"/>
                </a:cxn>
                <a:cxn ang="0">
                  <a:pos x="32" y="116"/>
                </a:cxn>
                <a:cxn ang="0">
                  <a:pos x="330" y="64"/>
                </a:cxn>
                <a:cxn ang="0">
                  <a:pos x="308" y="0"/>
                </a:cxn>
                <a:cxn ang="0">
                  <a:pos x="0" y="20"/>
                </a:cxn>
              </a:cxnLst>
              <a:rect l="0" t="0" r="r" b="b"/>
              <a:pathLst>
                <a:path w="330" h="116">
                  <a:moveTo>
                    <a:pt x="0" y="20"/>
                  </a:moveTo>
                  <a:lnTo>
                    <a:pt x="32" y="116"/>
                  </a:lnTo>
                  <a:lnTo>
                    <a:pt x="330" y="64"/>
                  </a:lnTo>
                  <a:lnTo>
                    <a:pt x="308" y="0"/>
                  </a:lnTo>
                  <a:lnTo>
                    <a:pt x="0" y="20"/>
                  </a:lnTo>
                  <a:close/>
                </a:path>
              </a:pathLst>
            </a:custGeom>
            <a:solidFill>
              <a:schemeClr val="tx1"/>
            </a:solidFill>
            <a:ln w="9525">
              <a:solidFill>
                <a:schemeClr val="tx1"/>
              </a:solidFill>
              <a:round/>
              <a:headEnd/>
              <a:tailEnd/>
            </a:ln>
            <a:effectLst/>
          </p:spPr>
          <p:txBody>
            <a:bodyPr/>
            <a:lstStyle/>
            <a:p>
              <a:endParaRPr lang="en-US"/>
            </a:p>
          </p:txBody>
        </p:sp>
        <p:sp>
          <p:nvSpPr>
            <p:cNvPr id="62478" name="Freeform 14"/>
            <p:cNvSpPr>
              <a:spLocks/>
            </p:cNvSpPr>
            <p:nvPr/>
          </p:nvSpPr>
          <p:spPr bwMode="auto">
            <a:xfrm>
              <a:off x="2344" y="962"/>
              <a:ext cx="340" cy="96"/>
            </a:xfrm>
            <a:custGeom>
              <a:avLst/>
              <a:gdLst/>
              <a:ahLst/>
              <a:cxnLst>
                <a:cxn ang="0">
                  <a:pos x="0" y="38"/>
                </a:cxn>
                <a:cxn ang="0">
                  <a:pos x="24" y="96"/>
                </a:cxn>
                <a:cxn ang="0">
                  <a:pos x="340" y="50"/>
                </a:cxn>
                <a:cxn ang="0">
                  <a:pos x="314" y="0"/>
                </a:cxn>
                <a:cxn ang="0">
                  <a:pos x="0" y="38"/>
                </a:cxn>
              </a:cxnLst>
              <a:rect l="0" t="0" r="r" b="b"/>
              <a:pathLst>
                <a:path w="340" h="96">
                  <a:moveTo>
                    <a:pt x="0" y="38"/>
                  </a:moveTo>
                  <a:lnTo>
                    <a:pt x="24" y="96"/>
                  </a:lnTo>
                  <a:lnTo>
                    <a:pt x="340" y="50"/>
                  </a:lnTo>
                  <a:lnTo>
                    <a:pt x="314" y="0"/>
                  </a:lnTo>
                  <a:lnTo>
                    <a:pt x="0" y="38"/>
                  </a:lnTo>
                  <a:close/>
                </a:path>
              </a:pathLst>
            </a:custGeom>
            <a:solidFill>
              <a:schemeClr val="tx1"/>
            </a:solidFill>
            <a:ln w="9525">
              <a:solidFill>
                <a:schemeClr val="tx1"/>
              </a:solidFill>
              <a:round/>
              <a:headEnd/>
              <a:tailEnd/>
            </a:ln>
            <a:effectLst/>
          </p:spPr>
          <p:txBody>
            <a:bodyPr/>
            <a:lstStyle/>
            <a:p>
              <a:endParaRPr lang="en-US"/>
            </a:p>
          </p:txBody>
        </p:sp>
        <p:sp>
          <p:nvSpPr>
            <p:cNvPr id="62479" name="Freeform 15"/>
            <p:cNvSpPr>
              <a:spLocks/>
            </p:cNvSpPr>
            <p:nvPr/>
          </p:nvSpPr>
          <p:spPr bwMode="auto">
            <a:xfrm>
              <a:off x="2684" y="904"/>
              <a:ext cx="364" cy="112"/>
            </a:xfrm>
            <a:custGeom>
              <a:avLst/>
              <a:gdLst/>
              <a:ahLst/>
              <a:cxnLst>
                <a:cxn ang="0">
                  <a:pos x="0" y="54"/>
                </a:cxn>
                <a:cxn ang="0">
                  <a:pos x="230" y="38"/>
                </a:cxn>
                <a:cxn ang="0">
                  <a:pos x="176" y="0"/>
                </a:cxn>
                <a:cxn ang="0">
                  <a:pos x="364" y="28"/>
                </a:cxn>
                <a:cxn ang="0">
                  <a:pos x="224" y="112"/>
                </a:cxn>
                <a:cxn ang="0">
                  <a:pos x="236" y="64"/>
                </a:cxn>
                <a:cxn ang="0">
                  <a:pos x="24" y="106"/>
                </a:cxn>
                <a:cxn ang="0">
                  <a:pos x="0" y="54"/>
                </a:cxn>
              </a:cxnLst>
              <a:rect l="0" t="0" r="r" b="b"/>
              <a:pathLst>
                <a:path w="364" h="112">
                  <a:moveTo>
                    <a:pt x="0" y="54"/>
                  </a:moveTo>
                  <a:lnTo>
                    <a:pt x="230" y="38"/>
                  </a:lnTo>
                  <a:lnTo>
                    <a:pt x="176" y="0"/>
                  </a:lnTo>
                  <a:lnTo>
                    <a:pt x="364" y="28"/>
                  </a:lnTo>
                  <a:lnTo>
                    <a:pt x="224" y="112"/>
                  </a:lnTo>
                  <a:lnTo>
                    <a:pt x="236" y="64"/>
                  </a:lnTo>
                  <a:lnTo>
                    <a:pt x="24" y="106"/>
                  </a:lnTo>
                  <a:lnTo>
                    <a:pt x="0" y="54"/>
                  </a:lnTo>
                  <a:close/>
                </a:path>
              </a:pathLst>
            </a:custGeom>
            <a:solidFill>
              <a:schemeClr val="tx1"/>
            </a:solidFill>
            <a:ln w="9525">
              <a:solidFill>
                <a:schemeClr val="tx1"/>
              </a:solidFill>
              <a:round/>
              <a:headEnd/>
              <a:tailEnd/>
            </a:ln>
            <a:effectLst/>
          </p:spPr>
          <p:txBody>
            <a:bodyPr/>
            <a:lstStyle/>
            <a:p>
              <a:endParaRPr lang="en-US"/>
            </a:p>
          </p:txBody>
        </p:sp>
      </p:grpSp>
      <p:grpSp>
        <p:nvGrpSpPr>
          <p:cNvPr id="62480" name="Group 16"/>
          <p:cNvGrpSpPr>
            <a:grpSpLocks/>
          </p:cNvGrpSpPr>
          <p:nvPr/>
        </p:nvGrpSpPr>
        <p:grpSpPr bwMode="auto">
          <a:xfrm rot="-1120480">
            <a:off x="5486400" y="1066800"/>
            <a:ext cx="1057275" cy="247650"/>
            <a:chOff x="2010" y="904"/>
            <a:chExt cx="1038" cy="214"/>
          </a:xfrm>
        </p:grpSpPr>
        <p:sp>
          <p:nvSpPr>
            <p:cNvPr id="62481" name="Freeform 17"/>
            <p:cNvSpPr>
              <a:spLocks/>
            </p:cNvSpPr>
            <p:nvPr/>
          </p:nvSpPr>
          <p:spPr bwMode="auto">
            <a:xfrm>
              <a:off x="2010" y="1002"/>
              <a:ext cx="330" cy="116"/>
            </a:xfrm>
            <a:custGeom>
              <a:avLst/>
              <a:gdLst/>
              <a:ahLst/>
              <a:cxnLst>
                <a:cxn ang="0">
                  <a:pos x="0" y="20"/>
                </a:cxn>
                <a:cxn ang="0">
                  <a:pos x="32" y="116"/>
                </a:cxn>
                <a:cxn ang="0">
                  <a:pos x="330" y="64"/>
                </a:cxn>
                <a:cxn ang="0">
                  <a:pos x="308" y="0"/>
                </a:cxn>
                <a:cxn ang="0">
                  <a:pos x="0" y="20"/>
                </a:cxn>
              </a:cxnLst>
              <a:rect l="0" t="0" r="r" b="b"/>
              <a:pathLst>
                <a:path w="330" h="116">
                  <a:moveTo>
                    <a:pt x="0" y="20"/>
                  </a:moveTo>
                  <a:lnTo>
                    <a:pt x="32" y="116"/>
                  </a:lnTo>
                  <a:lnTo>
                    <a:pt x="330" y="64"/>
                  </a:lnTo>
                  <a:lnTo>
                    <a:pt x="308" y="0"/>
                  </a:lnTo>
                  <a:lnTo>
                    <a:pt x="0" y="20"/>
                  </a:lnTo>
                  <a:close/>
                </a:path>
              </a:pathLst>
            </a:custGeom>
            <a:solidFill>
              <a:schemeClr val="tx1"/>
            </a:solidFill>
            <a:ln w="9525">
              <a:solidFill>
                <a:schemeClr val="tx1"/>
              </a:solidFill>
              <a:round/>
              <a:headEnd/>
              <a:tailEnd/>
            </a:ln>
            <a:effectLst/>
          </p:spPr>
          <p:txBody>
            <a:bodyPr/>
            <a:lstStyle/>
            <a:p>
              <a:endParaRPr lang="en-US"/>
            </a:p>
          </p:txBody>
        </p:sp>
        <p:sp>
          <p:nvSpPr>
            <p:cNvPr id="62482" name="Freeform 18"/>
            <p:cNvSpPr>
              <a:spLocks/>
            </p:cNvSpPr>
            <p:nvPr/>
          </p:nvSpPr>
          <p:spPr bwMode="auto">
            <a:xfrm>
              <a:off x="2344" y="962"/>
              <a:ext cx="340" cy="96"/>
            </a:xfrm>
            <a:custGeom>
              <a:avLst/>
              <a:gdLst/>
              <a:ahLst/>
              <a:cxnLst>
                <a:cxn ang="0">
                  <a:pos x="0" y="38"/>
                </a:cxn>
                <a:cxn ang="0">
                  <a:pos x="24" y="96"/>
                </a:cxn>
                <a:cxn ang="0">
                  <a:pos x="340" y="50"/>
                </a:cxn>
                <a:cxn ang="0">
                  <a:pos x="314" y="0"/>
                </a:cxn>
                <a:cxn ang="0">
                  <a:pos x="0" y="38"/>
                </a:cxn>
              </a:cxnLst>
              <a:rect l="0" t="0" r="r" b="b"/>
              <a:pathLst>
                <a:path w="340" h="96">
                  <a:moveTo>
                    <a:pt x="0" y="38"/>
                  </a:moveTo>
                  <a:lnTo>
                    <a:pt x="24" y="96"/>
                  </a:lnTo>
                  <a:lnTo>
                    <a:pt x="340" y="50"/>
                  </a:lnTo>
                  <a:lnTo>
                    <a:pt x="314" y="0"/>
                  </a:lnTo>
                  <a:lnTo>
                    <a:pt x="0" y="38"/>
                  </a:lnTo>
                  <a:close/>
                </a:path>
              </a:pathLst>
            </a:custGeom>
            <a:solidFill>
              <a:schemeClr val="tx1"/>
            </a:solidFill>
            <a:ln w="9525">
              <a:solidFill>
                <a:schemeClr val="tx1"/>
              </a:solidFill>
              <a:round/>
              <a:headEnd/>
              <a:tailEnd/>
            </a:ln>
            <a:effectLst/>
          </p:spPr>
          <p:txBody>
            <a:bodyPr/>
            <a:lstStyle/>
            <a:p>
              <a:endParaRPr lang="en-US"/>
            </a:p>
          </p:txBody>
        </p:sp>
        <p:sp>
          <p:nvSpPr>
            <p:cNvPr id="62483" name="Freeform 19"/>
            <p:cNvSpPr>
              <a:spLocks/>
            </p:cNvSpPr>
            <p:nvPr/>
          </p:nvSpPr>
          <p:spPr bwMode="auto">
            <a:xfrm>
              <a:off x="2684" y="904"/>
              <a:ext cx="364" cy="112"/>
            </a:xfrm>
            <a:custGeom>
              <a:avLst/>
              <a:gdLst/>
              <a:ahLst/>
              <a:cxnLst>
                <a:cxn ang="0">
                  <a:pos x="0" y="54"/>
                </a:cxn>
                <a:cxn ang="0">
                  <a:pos x="230" y="38"/>
                </a:cxn>
                <a:cxn ang="0">
                  <a:pos x="176" y="0"/>
                </a:cxn>
                <a:cxn ang="0">
                  <a:pos x="364" y="28"/>
                </a:cxn>
                <a:cxn ang="0">
                  <a:pos x="224" y="112"/>
                </a:cxn>
                <a:cxn ang="0">
                  <a:pos x="236" y="64"/>
                </a:cxn>
                <a:cxn ang="0">
                  <a:pos x="24" y="106"/>
                </a:cxn>
                <a:cxn ang="0">
                  <a:pos x="0" y="54"/>
                </a:cxn>
              </a:cxnLst>
              <a:rect l="0" t="0" r="r" b="b"/>
              <a:pathLst>
                <a:path w="364" h="112">
                  <a:moveTo>
                    <a:pt x="0" y="54"/>
                  </a:moveTo>
                  <a:lnTo>
                    <a:pt x="230" y="38"/>
                  </a:lnTo>
                  <a:lnTo>
                    <a:pt x="176" y="0"/>
                  </a:lnTo>
                  <a:lnTo>
                    <a:pt x="364" y="28"/>
                  </a:lnTo>
                  <a:lnTo>
                    <a:pt x="224" y="112"/>
                  </a:lnTo>
                  <a:lnTo>
                    <a:pt x="236" y="64"/>
                  </a:lnTo>
                  <a:lnTo>
                    <a:pt x="24" y="106"/>
                  </a:lnTo>
                  <a:lnTo>
                    <a:pt x="0" y="54"/>
                  </a:lnTo>
                  <a:close/>
                </a:path>
              </a:pathLst>
            </a:custGeom>
            <a:solidFill>
              <a:schemeClr val="tx1"/>
            </a:solidFill>
            <a:ln w="9525">
              <a:solidFill>
                <a:schemeClr val="tx1"/>
              </a:solidFill>
              <a:round/>
              <a:headEnd/>
              <a:tailEnd/>
            </a:ln>
            <a:effectLst/>
          </p:spPr>
          <p:txBody>
            <a:bodyPr/>
            <a:lstStyle/>
            <a:p>
              <a:endParaRPr lang="en-US"/>
            </a:p>
          </p:txBody>
        </p:sp>
      </p:grpSp>
      <p:grpSp>
        <p:nvGrpSpPr>
          <p:cNvPr id="62484" name="Group 20"/>
          <p:cNvGrpSpPr>
            <a:grpSpLocks/>
          </p:cNvGrpSpPr>
          <p:nvPr/>
        </p:nvGrpSpPr>
        <p:grpSpPr bwMode="auto">
          <a:xfrm rot="-561064">
            <a:off x="6553200" y="609600"/>
            <a:ext cx="914400" cy="214313"/>
            <a:chOff x="2010" y="904"/>
            <a:chExt cx="1038" cy="214"/>
          </a:xfrm>
        </p:grpSpPr>
        <p:sp>
          <p:nvSpPr>
            <p:cNvPr id="62485" name="Freeform 21"/>
            <p:cNvSpPr>
              <a:spLocks/>
            </p:cNvSpPr>
            <p:nvPr/>
          </p:nvSpPr>
          <p:spPr bwMode="auto">
            <a:xfrm>
              <a:off x="2010" y="1002"/>
              <a:ext cx="330" cy="116"/>
            </a:xfrm>
            <a:custGeom>
              <a:avLst/>
              <a:gdLst/>
              <a:ahLst/>
              <a:cxnLst>
                <a:cxn ang="0">
                  <a:pos x="0" y="20"/>
                </a:cxn>
                <a:cxn ang="0">
                  <a:pos x="32" y="116"/>
                </a:cxn>
                <a:cxn ang="0">
                  <a:pos x="330" y="64"/>
                </a:cxn>
                <a:cxn ang="0">
                  <a:pos x="308" y="0"/>
                </a:cxn>
                <a:cxn ang="0">
                  <a:pos x="0" y="20"/>
                </a:cxn>
              </a:cxnLst>
              <a:rect l="0" t="0" r="r" b="b"/>
              <a:pathLst>
                <a:path w="330" h="116">
                  <a:moveTo>
                    <a:pt x="0" y="20"/>
                  </a:moveTo>
                  <a:lnTo>
                    <a:pt x="32" y="116"/>
                  </a:lnTo>
                  <a:lnTo>
                    <a:pt x="330" y="64"/>
                  </a:lnTo>
                  <a:lnTo>
                    <a:pt x="308" y="0"/>
                  </a:lnTo>
                  <a:lnTo>
                    <a:pt x="0" y="20"/>
                  </a:lnTo>
                  <a:close/>
                </a:path>
              </a:pathLst>
            </a:custGeom>
            <a:solidFill>
              <a:schemeClr val="tx1"/>
            </a:solidFill>
            <a:ln w="9525">
              <a:solidFill>
                <a:schemeClr val="tx1"/>
              </a:solidFill>
              <a:round/>
              <a:headEnd/>
              <a:tailEnd/>
            </a:ln>
            <a:effectLst/>
          </p:spPr>
          <p:txBody>
            <a:bodyPr/>
            <a:lstStyle/>
            <a:p>
              <a:endParaRPr lang="en-US"/>
            </a:p>
          </p:txBody>
        </p:sp>
        <p:sp>
          <p:nvSpPr>
            <p:cNvPr id="62486" name="Freeform 22"/>
            <p:cNvSpPr>
              <a:spLocks/>
            </p:cNvSpPr>
            <p:nvPr/>
          </p:nvSpPr>
          <p:spPr bwMode="auto">
            <a:xfrm>
              <a:off x="2344" y="962"/>
              <a:ext cx="340" cy="96"/>
            </a:xfrm>
            <a:custGeom>
              <a:avLst/>
              <a:gdLst/>
              <a:ahLst/>
              <a:cxnLst>
                <a:cxn ang="0">
                  <a:pos x="0" y="38"/>
                </a:cxn>
                <a:cxn ang="0">
                  <a:pos x="24" y="96"/>
                </a:cxn>
                <a:cxn ang="0">
                  <a:pos x="340" y="50"/>
                </a:cxn>
                <a:cxn ang="0">
                  <a:pos x="314" y="0"/>
                </a:cxn>
                <a:cxn ang="0">
                  <a:pos x="0" y="38"/>
                </a:cxn>
              </a:cxnLst>
              <a:rect l="0" t="0" r="r" b="b"/>
              <a:pathLst>
                <a:path w="340" h="96">
                  <a:moveTo>
                    <a:pt x="0" y="38"/>
                  </a:moveTo>
                  <a:lnTo>
                    <a:pt x="24" y="96"/>
                  </a:lnTo>
                  <a:lnTo>
                    <a:pt x="340" y="50"/>
                  </a:lnTo>
                  <a:lnTo>
                    <a:pt x="314" y="0"/>
                  </a:lnTo>
                  <a:lnTo>
                    <a:pt x="0" y="38"/>
                  </a:lnTo>
                  <a:close/>
                </a:path>
              </a:pathLst>
            </a:custGeom>
            <a:solidFill>
              <a:schemeClr val="tx1"/>
            </a:solidFill>
            <a:ln w="9525">
              <a:solidFill>
                <a:schemeClr val="tx1"/>
              </a:solidFill>
              <a:round/>
              <a:headEnd/>
              <a:tailEnd/>
            </a:ln>
            <a:effectLst/>
          </p:spPr>
          <p:txBody>
            <a:bodyPr/>
            <a:lstStyle/>
            <a:p>
              <a:endParaRPr lang="en-US"/>
            </a:p>
          </p:txBody>
        </p:sp>
        <p:sp>
          <p:nvSpPr>
            <p:cNvPr id="62487" name="Freeform 23"/>
            <p:cNvSpPr>
              <a:spLocks/>
            </p:cNvSpPr>
            <p:nvPr/>
          </p:nvSpPr>
          <p:spPr bwMode="auto">
            <a:xfrm>
              <a:off x="2684" y="904"/>
              <a:ext cx="364" cy="112"/>
            </a:xfrm>
            <a:custGeom>
              <a:avLst/>
              <a:gdLst/>
              <a:ahLst/>
              <a:cxnLst>
                <a:cxn ang="0">
                  <a:pos x="0" y="54"/>
                </a:cxn>
                <a:cxn ang="0">
                  <a:pos x="230" y="38"/>
                </a:cxn>
                <a:cxn ang="0">
                  <a:pos x="176" y="0"/>
                </a:cxn>
                <a:cxn ang="0">
                  <a:pos x="364" y="28"/>
                </a:cxn>
                <a:cxn ang="0">
                  <a:pos x="224" y="112"/>
                </a:cxn>
                <a:cxn ang="0">
                  <a:pos x="236" y="64"/>
                </a:cxn>
                <a:cxn ang="0">
                  <a:pos x="24" y="106"/>
                </a:cxn>
                <a:cxn ang="0">
                  <a:pos x="0" y="54"/>
                </a:cxn>
              </a:cxnLst>
              <a:rect l="0" t="0" r="r" b="b"/>
              <a:pathLst>
                <a:path w="364" h="112">
                  <a:moveTo>
                    <a:pt x="0" y="54"/>
                  </a:moveTo>
                  <a:lnTo>
                    <a:pt x="230" y="38"/>
                  </a:lnTo>
                  <a:lnTo>
                    <a:pt x="176" y="0"/>
                  </a:lnTo>
                  <a:lnTo>
                    <a:pt x="364" y="28"/>
                  </a:lnTo>
                  <a:lnTo>
                    <a:pt x="224" y="112"/>
                  </a:lnTo>
                  <a:lnTo>
                    <a:pt x="236" y="64"/>
                  </a:lnTo>
                  <a:lnTo>
                    <a:pt x="24" y="106"/>
                  </a:lnTo>
                  <a:lnTo>
                    <a:pt x="0" y="54"/>
                  </a:lnTo>
                  <a:close/>
                </a:path>
              </a:pathLst>
            </a:custGeom>
            <a:solidFill>
              <a:schemeClr val="tx1"/>
            </a:solidFill>
            <a:ln w="9525">
              <a:solidFill>
                <a:schemeClr val="tx1"/>
              </a:solidFill>
              <a:round/>
              <a:headEnd/>
              <a:tailEnd/>
            </a:ln>
            <a:effectLst/>
          </p:spPr>
          <p:txBody>
            <a:bodyPr/>
            <a:lstStyle/>
            <a:p>
              <a:endParaRPr lang="en-US"/>
            </a:p>
          </p:txBody>
        </p:sp>
      </p:grpSp>
      <p:grpSp>
        <p:nvGrpSpPr>
          <p:cNvPr id="62488" name="Group 24"/>
          <p:cNvGrpSpPr>
            <a:grpSpLocks/>
          </p:cNvGrpSpPr>
          <p:nvPr/>
        </p:nvGrpSpPr>
        <p:grpSpPr bwMode="auto">
          <a:xfrm rot="16493930">
            <a:off x="2787650" y="1098550"/>
            <a:ext cx="681038" cy="160338"/>
            <a:chOff x="2010" y="904"/>
            <a:chExt cx="1038" cy="214"/>
          </a:xfrm>
        </p:grpSpPr>
        <p:sp>
          <p:nvSpPr>
            <p:cNvPr id="62489" name="Freeform 25"/>
            <p:cNvSpPr>
              <a:spLocks/>
            </p:cNvSpPr>
            <p:nvPr/>
          </p:nvSpPr>
          <p:spPr bwMode="auto">
            <a:xfrm>
              <a:off x="2010" y="1002"/>
              <a:ext cx="330" cy="116"/>
            </a:xfrm>
            <a:custGeom>
              <a:avLst/>
              <a:gdLst/>
              <a:ahLst/>
              <a:cxnLst>
                <a:cxn ang="0">
                  <a:pos x="0" y="20"/>
                </a:cxn>
                <a:cxn ang="0">
                  <a:pos x="32" y="116"/>
                </a:cxn>
                <a:cxn ang="0">
                  <a:pos x="330" y="64"/>
                </a:cxn>
                <a:cxn ang="0">
                  <a:pos x="308" y="0"/>
                </a:cxn>
                <a:cxn ang="0">
                  <a:pos x="0" y="20"/>
                </a:cxn>
              </a:cxnLst>
              <a:rect l="0" t="0" r="r" b="b"/>
              <a:pathLst>
                <a:path w="330" h="116">
                  <a:moveTo>
                    <a:pt x="0" y="20"/>
                  </a:moveTo>
                  <a:lnTo>
                    <a:pt x="32" y="116"/>
                  </a:lnTo>
                  <a:lnTo>
                    <a:pt x="330" y="64"/>
                  </a:lnTo>
                  <a:lnTo>
                    <a:pt x="308" y="0"/>
                  </a:lnTo>
                  <a:lnTo>
                    <a:pt x="0" y="20"/>
                  </a:lnTo>
                  <a:close/>
                </a:path>
              </a:pathLst>
            </a:custGeom>
            <a:solidFill>
              <a:schemeClr val="tx1"/>
            </a:solidFill>
            <a:ln w="9525">
              <a:solidFill>
                <a:schemeClr val="tx1"/>
              </a:solidFill>
              <a:round/>
              <a:headEnd/>
              <a:tailEnd/>
            </a:ln>
            <a:effectLst/>
          </p:spPr>
          <p:txBody>
            <a:bodyPr/>
            <a:lstStyle/>
            <a:p>
              <a:endParaRPr lang="en-US"/>
            </a:p>
          </p:txBody>
        </p:sp>
        <p:sp>
          <p:nvSpPr>
            <p:cNvPr id="62490" name="Freeform 26"/>
            <p:cNvSpPr>
              <a:spLocks/>
            </p:cNvSpPr>
            <p:nvPr/>
          </p:nvSpPr>
          <p:spPr bwMode="auto">
            <a:xfrm>
              <a:off x="2344" y="962"/>
              <a:ext cx="340" cy="96"/>
            </a:xfrm>
            <a:custGeom>
              <a:avLst/>
              <a:gdLst/>
              <a:ahLst/>
              <a:cxnLst>
                <a:cxn ang="0">
                  <a:pos x="0" y="38"/>
                </a:cxn>
                <a:cxn ang="0">
                  <a:pos x="24" y="96"/>
                </a:cxn>
                <a:cxn ang="0">
                  <a:pos x="340" y="50"/>
                </a:cxn>
                <a:cxn ang="0">
                  <a:pos x="314" y="0"/>
                </a:cxn>
                <a:cxn ang="0">
                  <a:pos x="0" y="38"/>
                </a:cxn>
              </a:cxnLst>
              <a:rect l="0" t="0" r="r" b="b"/>
              <a:pathLst>
                <a:path w="340" h="96">
                  <a:moveTo>
                    <a:pt x="0" y="38"/>
                  </a:moveTo>
                  <a:lnTo>
                    <a:pt x="24" y="96"/>
                  </a:lnTo>
                  <a:lnTo>
                    <a:pt x="340" y="50"/>
                  </a:lnTo>
                  <a:lnTo>
                    <a:pt x="314" y="0"/>
                  </a:lnTo>
                  <a:lnTo>
                    <a:pt x="0" y="38"/>
                  </a:lnTo>
                  <a:close/>
                </a:path>
              </a:pathLst>
            </a:custGeom>
            <a:solidFill>
              <a:schemeClr val="tx1"/>
            </a:solidFill>
            <a:ln w="9525">
              <a:solidFill>
                <a:schemeClr val="tx1"/>
              </a:solidFill>
              <a:round/>
              <a:headEnd/>
              <a:tailEnd/>
            </a:ln>
            <a:effectLst/>
          </p:spPr>
          <p:txBody>
            <a:bodyPr/>
            <a:lstStyle/>
            <a:p>
              <a:endParaRPr lang="en-US"/>
            </a:p>
          </p:txBody>
        </p:sp>
        <p:sp>
          <p:nvSpPr>
            <p:cNvPr id="62491" name="Freeform 27"/>
            <p:cNvSpPr>
              <a:spLocks/>
            </p:cNvSpPr>
            <p:nvPr/>
          </p:nvSpPr>
          <p:spPr bwMode="auto">
            <a:xfrm>
              <a:off x="2684" y="904"/>
              <a:ext cx="364" cy="112"/>
            </a:xfrm>
            <a:custGeom>
              <a:avLst/>
              <a:gdLst/>
              <a:ahLst/>
              <a:cxnLst>
                <a:cxn ang="0">
                  <a:pos x="0" y="54"/>
                </a:cxn>
                <a:cxn ang="0">
                  <a:pos x="230" y="38"/>
                </a:cxn>
                <a:cxn ang="0">
                  <a:pos x="176" y="0"/>
                </a:cxn>
                <a:cxn ang="0">
                  <a:pos x="364" y="28"/>
                </a:cxn>
                <a:cxn ang="0">
                  <a:pos x="224" y="112"/>
                </a:cxn>
                <a:cxn ang="0">
                  <a:pos x="236" y="64"/>
                </a:cxn>
                <a:cxn ang="0">
                  <a:pos x="24" y="106"/>
                </a:cxn>
                <a:cxn ang="0">
                  <a:pos x="0" y="54"/>
                </a:cxn>
              </a:cxnLst>
              <a:rect l="0" t="0" r="r" b="b"/>
              <a:pathLst>
                <a:path w="364" h="112">
                  <a:moveTo>
                    <a:pt x="0" y="54"/>
                  </a:moveTo>
                  <a:lnTo>
                    <a:pt x="230" y="38"/>
                  </a:lnTo>
                  <a:lnTo>
                    <a:pt x="176" y="0"/>
                  </a:lnTo>
                  <a:lnTo>
                    <a:pt x="364" y="28"/>
                  </a:lnTo>
                  <a:lnTo>
                    <a:pt x="224" y="112"/>
                  </a:lnTo>
                  <a:lnTo>
                    <a:pt x="236" y="64"/>
                  </a:lnTo>
                  <a:lnTo>
                    <a:pt x="24" y="106"/>
                  </a:lnTo>
                  <a:lnTo>
                    <a:pt x="0" y="54"/>
                  </a:lnTo>
                  <a:close/>
                </a:path>
              </a:pathLst>
            </a:custGeom>
            <a:solidFill>
              <a:schemeClr val="tx1"/>
            </a:solidFill>
            <a:ln w="9525">
              <a:solidFill>
                <a:schemeClr val="tx1"/>
              </a:solidFill>
              <a:round/>
              <a:headEnd/>
              <a:tailEnd/>
            </a:ln>
            <a:effectLst/>
          </p:spPr>
          <p:txBody>
            <a:bodyPr/>
            <a:lstStyle/>
            <a:p>
              <a:endParaRPr lang="en-US"/>
            </a:p>
          </p:txBody>
        </p:sp>
      </p:grpSp>
      <p:grpSp>
        <p:nvGrpSpPr>
          <p:cNvPr id="62492" name="Group 28"/>
          <p:cNvGrpSpPr>
            <a:grpSpLocks/>
          </p:cNvGrpSpPr>
          <p:nvPr/>
        </p:nvGrpSpPr>
        <p:grpSpPr bwMode="auto">
          <a:xfrm rot="15816883">
            <a:off x="2635250" y="336550"/>
            <a:ext cx="681038" cy="160338"/>
            <a:chOff x="2010" y="904"/>
            <a:chExt cx="1038" cy="214"/>
          </a:xfrm>
        </p:grpSpPr>
        <p:sp>
          <p:nvSpPr>
            <p:cNvPr id="62493" name="Freeform 29"/>
            <p:cNvSpPr>
              <a:spLocks/>
            </p:cNvSpPr>
            <p:nvPr/>
          </p:nvSpPr>
          <p:spPr bwMode="auto">
            <a:xfrm>
              <a:off x="2010" y="1002"/>
              <a:ext cx="330" cy="116"/>
            </a:xfrm>
            <a:custGeom>
              <a:avLst/>
              <a:gdLst/>
              <a:ahLst/>
              <a:cxnLst>
                <a:cxn ang="0">
                  <a:pos x="0" y="20"/>
                </a:cxn>
                <a:cxn ang="0">
                  <a:pos x="32" y="116"/>
                </a:cxn>
                <a:cxn ang="0">
                  <a:pos x="330" y="64"/>
                </a:cxn>
                <a:cxn ang="0">
                  <a:pos x="308" y="0"/>
                </a:cxn>
                <a:cxn ang="0">
                  <a:pos x="0" y="20"/>
                </a:cxn>
              </a:cxnLst>
              <a:rect l="0" t="0" r="r" b="b"/>
              <a:pathLst>
                <a:path w="330" h="116">
                  <a:moveTo>
                    <a:pt x="0" y="20"/>
                  </a:moveTo>
                  <a:lnTo>
                    <a:pt x="32" y="116"/>
                  </a:lnTo>
                  <a:lnTo>
                    <a:pt x="330" y="64"/>
                  </a:lnTo>
                  <a:lnTo>
                    <a:pt x="308" y="0"/>
                  </a:lnTo>
                  <a:lnTo>
                    <a:pt x="0" y="20"/>
                  </a:lnTo>
                  <a:close/>
                </a:path>
              </a:pathLst>
            </a:custGeom>
            <a:solidFill>
              <a:schemeClr val="tx1"/>
            </a:solidFill>
            <a:ln w="9525">
              <a:solidFill>
                <a:schemeClr val="tx1"/>
              </a:solidFill>
              <a:round/>
              <a:headEnd/>
              <a:tailEnd/>
            </a:ln>
            <a:effectLst/>
          </p:spPr>
          <p:txBody>
            <a:bodyPr/>
            <a:lstStyle/>
            <a:p>
              <a:endParaRPr lang="en-US"/>
            </a:p>
          </p:txBody>
        </p:sp>
        <p:sp>
          <p:nvSpPr>
            <p:cNvPr id="62494" name="Freeform 30"/>
            <p:cNvSpPr>
              <a:spLocks/>
            </p:cNvSpPr>
            <p:nvPr/>
          </p:nvSpPr>
          <p:spPr bwMode="auto">
            <a:xfrm>
              <a:off x="2344" y="962"/>
              <a:ext cx="340" cy="96"/>
            </a:xfrm>
            <a:custGeom>
              <a:avLst/>
              <a:gdLst/>
              <a:ahLst/>
              <a:cxnLst>
                <a:cxn ang="0">
                  <a:pos x="0" y="38"/>
                </a:cxn>
                <a:cxn ang="0">
                  <a:pos x="24" y="96"/>
                </a:cxn>
                <a:cxn ang="0">
                  <a:pos x="340" y="50"/>
                </a:cxn>
                <a:cxn ang="0">
                  <a:pos x="314" y="0"/>
                </a:cxn>
                <a:cxn ang="0">
                  <a:pos x="0" y="38"/>
                </a:cxn>
              </a:cxnLst>
              <a:rect l="0" t="0" r="r" b="b"/>
              <a:pathLst>
                <a:path w="340" h="96">
                  <a:moveTo>
                    <a:pt x="0" y="38"/>
                  </a:moveTo>
                  <a:lnTo>
                    <a:pt x="24" y="96"/>
                  </a:lnTo>
                  <a:lnTo>
                    <a:pt x="340" y="50"/>
                  </a:lnTo>
                  <a:lnTo>
                    <a:pt x="314" y="0"/>
                  </a:lnTo>
                  <a:lnTo>
                    <a:pt x="0" y="38"/>
                  </a:lnTo>
                  <a:close/>
                </a:path>
              </a:pathLst>
            </a:custGeom>
            <a:solidFill>
              <a:schemeClr val="tx1"/>
            </a:solidFill>
            <a:ln w="9525">
              <a:solidFill>
                <a:schemeClr val="tx1"/>
              </a:solidFill>
              <a:round/>
              <a:headEnd/>
              <a:tailEnd/>
            </a:ln>
            <a:effectLst/>
          </p:spPr>
          <p:txBody>
            <a:bodyPr/>
            <a:lstStyle/>
            <a:p>
              <a:endParaRPr lang="en-US"/>
            </a:p>
          </p:txBody>
        </p:sp>
        <p:sp>
          <p:nvSpPr>
            <p:cNvPr id="62495" name="Freeform 31"/>
            <p:cNvSpPr>
              <a:spLocks/>
            </p:cNvSpPr>
            <p:nvPr/>
          </p:nvSpPr>
          <p:spPr bwMode="auto">
            <a:xfrm>
              <a:off x="2684" y="904"/>
              <a:ext cx="364" cy="112"/>
            </a:xfrm>
            <a:custGeom>
              <a:avLst/>
              <a:gdLst/>
              <a:ahLst/>
              <a:cxnLst>
                <a:cxn ang="0">
                  <a:pos x="0" y="54"/>
                </a:cxn>
                <a:cxn ang="0">
                  <a:pos x="230" y="38"/>
                </a:cxn>
                <a:cxn ang="0">
                  <a:pos x="176" y="0"/>
                </a:cxn>
                <a:cxn ang="0">
                  <a:pos x="364" y="28"/>
                </a:cxn>
                <a:cxn ang="0">
                  <a:pos x="224" y="112"/>
                </a:cxn>
                <a:cxn ang="0">
                  <a:pos x="236" y="64"/>
                </a:cxn>
                <a:cxn ang="0">
                  <a:pos x="24" y="106"/>
                </a:cxn>
                <a:cxn ang="0">
                  <a:pos x="0" y="54"/>
                </a:cxn>
              </a:cxnLst>
              <a:rect l="0" t="0" r="r" b="b"/>
              <a:pathLst>
                <a:path w="364" h="112">
                  <a:moveTo>
                    <a:pt x="0" y="54"/>
                  </a:moveTo>
                  <a:lnTo>
                    <a:pt x="230" y="38"/>
                  </a:lnTo>
                  <a:lnTo>
                    <a:pt x="176" y="0"/>
                  </a:lnTo>
                  <a:lnTo>
                    <a:pt x="364" y="28"/>
                  </a:lnTo>
                  <a:lnTo>
                    <a:pt x="224" y="112"/>
                  </a:lnTo>
                  <a:lnTo>
                    <a:pt x="236" y="64"/>
                  </a:lnTo>
                  <a:lnTo>
                    <a:pt x="24" y="106"/>
                  </a:lnTo>
                  <a:lnTo>
                    <a:pt x="0" y="54"/>
                  </a:lnTo>
                  <a:close/>
                </a:path>
              </a:pathLst>
            </a:custGeom>
            <a:solidFill>
              <a:schemeClr val="tx1"/>
            </a:solidFill>
            <a:ln w="9525">
              <a:solidFill>
                <a:schemeClr val="tx1"/>
              </a:solidFill>
              <a:round/>
              <a:headEnd/>
              <a:tailEnd/>
            </a:ln>
            <a:effectLst/>
          </p:spPr>
          <p:txBody>
            <a:bodyPr/>
            <a:lstStyle/>
            <a:p>
              <a:endParaRPr lang="en-US"/>
            </a:p>
          </p:txBody>
        </p:sp>
      </p:grpSp>
      <p:sp>
        <p:nvSpPr>
          <p:cNvPr id="62496" name="Freeform 32"/>
          <p:cNvSpPr>
            <a:spLocks/>
          </p:cNvSpPr>
          <p:nvPr/>
        </p:nvSpPr>
        <p:spPr bwMode="auto">
          <a:xfrm>
            <a:off x="4876800" y="838200"/>
            <a:ext cx="336550" cy="298450"/>
          </a:xfrm>
          <a:custGeom>
            <a:avLst/>
            <a:gdLst/>
            <a:ahLst/>
            <a:cxnLst>
              <a:cxn ang="0">
                <a:pos x="92" y="0"/>
              </a:cxn>
              <a:cxn ang="0">
                <a:pos x="212" y="76"/>
              </a:cxn>
              <a:cxn ang="0">
                <a:pos x="180" y="116"/>
              </a:cxn>
              <a:cxn ang="0">
                <a:pos x="140" y="88"/>
              </a:cxn>
              <a:cxn ang="0">
                <a:pos x="80" y="152"/>
              </a:cxn>
              <a:cxn ang="0">
                <a:pos x="112" y="176"/>
              </a:cxn>
              <a:cxn ang="0">
                <a:pos x="0" y="188"/>
              </a:cxn>
              <a:cxn ang="0">
                <a:pos x="0" y="100"/>
              </a:cxn>
              <a:cxn ang="0">
                <a:pos x="36" y="120"/>
              </a:cxn>
              <a:cxn ang="0">
                <a:pos x="92" y="60"/>
              </a:cxn>
              <a:cxn ang="0">
                <a:pos x="56" y="40"/>
              </a:cxn>
              <a:cxn ang="0">
                <a:pos x="92" y="0"/>
              </a:cxn>
            </a:cxnLst>
            <a:rect l="0" t="0" r="r" b="b"/>
            <a:pathLst>
              <a:path w="212" h="188">
                <a:moveTo>
                  <a:pt x="92" y="0"/>
                </a:moveTo>
                <a:lnTo>
                  <a:pt x="212" y="76"/>
                </a:lnTo>
                <a:lnTo>
                  <a:pt x="180" y="116"/>
                </a:lnTo>
                <a:lnTo>
                  <a:pt x="140" y="88"/>
                </a:lnTo>
                <a:lnTo>
                  <a:pt x="80" y="152"/>
                </a:lnTo>
                <a:lnTo>
                  <a:pt x="112" y="176"/>
                </a:lnTo>
                <a:lnTo>
                  <a:pt x="0" y="188"/>
                </a:lnTo>
                <a:lnTo>
                  <a:pt x="0" y="100"/>
                </a:lnTo>
                <a:lnTo>
                  <a:pt x="36" y="120"/>
                </a:lnTo>
                <a:lnTo>
                  <a:pt x="92" y="60"/>
                </a:lnTo>
                <a:lnTo>
                  <a:pt x="56" y="40"/>
                </a:lnTo>
                <a:lnTo>
                  <a:pt x="92" y="0"/>
                </a:lnTo>
                <a:close/>
              </a:path>
            </a:pathLst>
          </a:custGeom>
          <a:solidFill>
            <a:srgbClr val="009900"/>
          </a:solidFill>
          <a:ln w="9525">
            <a:solidFill>
              <a:schemeClr val="tx1"/>
            </a:solidFill>
            <a:round/>
            <a:headEnd/>
            <a:tailEnd/>
          </a:ln>
          <a:effectLst/>
        </p:spPr>
        <p:txBody>
          <a:bodyPr/>
          <a:lstStyle/>
          <a:p>
            <a:endParaRPr lang="en-US"/>
          </a:p>
        </p:txBody>
      </p:sp>
      <p:sp>
        <p:nvSpPr>
          <p:cNvPr id="62497" name="Freeform 33"/>
          <p:cNvSpPr>
            <a:spLocks/>
          </p:cNvSpPr>
          <p:nvPr/>
        </p:nvSpPr>
        <p:spPr bwMode="auto">
          <a:xfrm>
            <a:off x="5334000" y="1066800"/>
            <a:ext cx="336550" cy="298450"/>
          </a:xfrm>
          <a:custGeom>
            <a:avLst/>
            <a:gdLst/>
            <a:ahLst/>
            <a:cxnLst>
              <a:cxn ang="0">
                <a:pos x="92" y="0"/>
              </a:cxn>
              <a:cxn ang="0">
                <a:pos x="212" y="76"/>
              </a:cxn>
              <a:cxn ang="0">
                <a:pos x="180" y="116"/>
              </a:cxn>
              <a:cxn ang="0">
                <a:pos x="140" y="88"/>
              </a:cxn>
              <a:cxn ang="0">
                <a:pos x="80" y="152"/>
              </a:cxn>
              <a:cxn ang="0">
                <a:pos x="112" y="176"/>
              </a:cxn>
              <a:cxn ang="0">
                <a:pos x="0" y="188"/>
              </a:cxn>
              <a:cxn ang="0">
                <a:pos x="0" y="100"/>
              </a:cxn>
              <a:cxn ang="0">
                <a:pos x="36" y="120"/>
              </a:cxn>
              <a:cxn ang="0">
                <a:pos x="92" y="60"/>
              </a:cxn>
              <a:cxn ang="0">
                <a:pos x="56" y="40"/>
              </a:cxn>
              <a:cxn ang="0">
                <a:pos x="92" y="0"/>
              </a:cxn>
            </a:cxnLst>
            <a:rect l="0" t="0" r="r" b="b"/>
            <a:pathLst>
              <a:path w="212" h="188">
                <a:moveTo>
                  <a:pt x="92" y="0"/>
                </a:moveTo>
                <a:lnTo>
                  <a:pt x="212" y="76"/>
                </a:lnTo>
                <a:lnTo>
                  <a:pt x="180" y="116"/>
                </a:lnTo>
                <a:lnTo>
                  <a:pt x="140" y="88"/>
                </a:lnTo>
                <a:lnTo>
                  <a:pt x="80" y="152"/>
                </a:lnTo>
                <a:lnTo>
                  <a:pt x="112" y="176"/>
                </a:lnTo>
                <a:lnTo>
                  <a:pt x="0" y="188"/>
                </a:lnTo>
                <a:lnTo>
                  <a:pt x="0" y="100"/>
                </a:lnTo>
                <a:lnTo>
                  <a:pt x="36" y="120"/>
                </a:lnTo>
                <a:lnTo>
                  <a:pt x="92" y="60"/>
                </a:lnTo>
                <a:lnTo>
                  <a:pt x="56" y="40"/>
                </a:lnTo>
                <a:lnTo>
                  <a:pt x="92" y="0"/>
                </a:lnTo>
                <a:close/>
              </a:path>
            </a:pathLst>
          </a:custGeom>
          <a:solidFill>
            <a:srgbClr val="009900"/>
          </a:solidFill>
          <a:ln w="9525">
            <a:solidFill>
              <a:schemeClr val="tx1"/>
            </a:solidFill>
            <a:round/>
            <a:headEnd/>
            <a:tailEnd/>
          </a:ln>
          <a:effectLst/>
        </p:spPr>
        <p:txBody>
          <a:bodyPr/>
          <a:lstStyle/>
          <a:p>
            <a:endParaRPr lang="en-US"/>
          </a:p>
        </p:txBody>
      </p:sp>
      <p:sp>
        <p:nvSpPr>
          <p:cNvPr id="62498" name="Freeform 34"/>
          <p:cNvSpPr>
            <a:spLocks/>
          </p:cNvSpPr>
          <p:nvPr/>
        </p:nvSpPr>
        <p:spPr bwMode="auto">
          <a:xfrm rot="1235474">
            <a:off x="5791200" y="1295400"/>
            <a:ext cx="336550" cy="298450"/>
          </a:xfrm>
          <a:custGeom>
            <a:avLst/>
            <a:gdLst/>
            <a:ahLst/>
            <a:cxnLst>
              <a:cxn ang="0">
                <a:pos x="92" y="0"/>
              </a:cxn>
              <a:cxn ang="0">
                <a:pos x="212" y="76"/>
              </a:cxn>
              <a:cxn ang="0">
                <a:pos x="180" y="116"/>
              </a:cxn>
              <a:cxn ang="0">
                <a:pos x="140" y="88"/>
              </a:cxn>
              <a:cxn ang="0">
                <a:pos x="80" y="152"/>
              </a:cxn>
              <a:cxn ang="0">
                <a:pos x="112" y="176"/>
              </a:cxn>
              <a:cxn ang="0">
                <a:pos x="0" y="188"/>
              </a:cxn>
              <a:cxn ang="0">
                <a:pos x="0" y="100"/>
              </a:cxn>
              <a:cxn ang="0">
                <a:pos x="36" y="120"/>
              </a:cxn>
              <a:cxn ang="0">
                <a:pos x="92" y="60"/>
              </a:cxn>
              <a:cxn ang="0">
                <a:pos x="56" y="40"/>
              </a:cxn>
              <a:cxn ang="0">
                <a:pos x="92" y="0"/>
              </a:cxn>
            </a:cxnLst>
            <a:rect l="0" t="0" r="r" b="b"/>
            <a:pathLst>
              <a:path w="212" h="188">
                <a:moveTo>
                  <a:pt x="92" y="0"/>
                </a:moveTo>
                <a:lnTo>
                  <a:pt x="212" y="76"/>
                </a:lnTo>
                <a:lnTo>
                  <a:pt x="180" y="116"/>
                </a:lnTo>
                <a:lnTo>
                  <a:pt x="140" y="88"/>
                </a:lnTo>
                <a:lnTo>
                  <a:pt x="80" y="152"/>
                </a:lnTo>
                <a:lnTo>
                  <a:pt x="112" y="176"/>
                </a:lnTo>
                <a:lnTo>
                  <a:pt x="0" y="188"/>
                </a:lnTo>
                <a:lnTo>
                  <a:pt x="0" y="100"/>
                </a:lnTo>
                <a:lnTo>
                  <a:pt x="36" y="120"/>
                </a:lnTo>
                <a:lnTo>
                  <a:pt x="92" y="60"/>
                </a:lnTo>
                <a:lnTo>
                  <a:pt x="56" y="40"/>
                </a:lnTo>
                <a:lnTo>
                  <a:pt x="92" y="0"/>
                </a:lnTo>
                <a:close/>
              </a:path>
            </a:pathLst>
          </a:custGeom>
          <a:solidFill>
            <a:srgbClr val="009900"/>
          </a:solidFill>
          <a:ln w="9525">
            <a:solidFill>
              <a:schemeClr val="tx1"/>
            </a:solidFill>
            <a:round/>
            <a:headEnd/>
            <a:tailEnd/>
          </a:ln>
          <a:effectLst/>
        </p:spPr>
        <p:txBody>
          <a:bodyPr/>
          <a:lstStyle/>
          <a:p>
            <a:endParaRPr lang="en-US"/>
          </a:p>
        </p:txBody>
      </p:sp>
      <p:sp>
        <p:nvSpPr>
          <p:cNvPr id="62499" name="Text Box 35"/>
          <p:cNvSpPr txBox="1">
            <a:spLocks noChangeArrowheads="1"/>
          </p:cNvSpPr>
          <p:nvPr/>
        </p:nvSpPr>
        <p:spPr bwMode="auto">
          <a:xfrm>
            <a:off x="3200400" y="4114800"/>
            <a:ext cx="1066800" cy="323850"/>
          </a:xfrm>
          <a:prstGeom prst="rect">
            <a:avLst/>
          </a:prstGeom>
          <a:solidFill>
            <a:srgbClr val="00FFFF"/>
          </a:solidFill>
          <a:ln w="19050">
            <a:solidFill>
              <a:schemeClr val="tx1"/>
            </a:solidFill>
            <a:miter lim="800000"/>
            <a:headEnd/>
            <a:tailEnd/>
          </a:ln>
          <a:effectLst/>
        </p:spPr>
        <p:txBody>
          <a:bodyPr>
            <a:spAutoFit/>
          </a:bodyPr>
          <a:lstStyle/>
          <a:p>
            <a:pPr>
              <a:spcBef>
                <a:spcPct val="50000"/>
              </a:spcBef>
            </a:pPr>
            <a:r>
              <a:rPr lang="en-US" sz="1400" b="1">
                <a:latin typeface=".VnTime" pitchFamily="34" charset="0"/>
              </a:rPr>
              <a:t>Tam  §iÖp</a:t>
            </a:r>
          </a:p>
        </p:txBody>
      </p:sp>
      <p:sp>
        <p:nvSpPr>
          <p:cNvPr id="62500" name="Text Box 36"/>
          <p:cNvSpPr txBox="1">
            <a:spLocks noChangeArrowheads="1"/>
          </p:cNvSpPr>
          <p:nvPr/>
        </p:nvSpPr>
        <p:spPr bwMode="auto">
          <a:xfrm>
            <a:off x="4267200" y="2286000"/>
            <a:ext cx="282575" cy="366713"/>
          </a:xfrm>
          <a:prstGeom prst="rect">
            <a:avLst/>
          </a:prstGeom>
          <a:noFill/>
          <a:ln w="9525">
            <a:noFill/>
            <a:miter lim="800000"/>
            <a:headEnd/>
            <a:tailEnd/>
          </a:ln>
          <a:effectLst/>
        </p:spPr>
        <p:txBody>
          <a:bodyPr>
            <a:spAutoFit/>
          </a:bodyPr>
          <a:lstStyle/>
          <a:p>
            <a:pPr>
              <a:spcBef>
                <a:spcPct val="50000"/>
              </a:spcBef>
            </a:pPr>
            <a:endParaRPr lang="en-US">
              <a:latin typeface=".VnTime" pitchFamily="34" charset="0"/>
            </a:endParaRPr>
          </a:p>
        </p:txBody>
      </p:sp>
      <p:sp>
        <p:nvSpPr>
          <p:cNvPr id="62501" name="Text Box 37"/>
          <p:cNvSpPr txBox="1">
            <a:spLocks noChangeArrowheads="1"/>
          </p:cNvSpPr>
          <p:nvPr/>
        </p:nvSpPr>
        <p:spPr bwMode="auto">
          <a:xfrm>
            <a:off x="4114800" y="2362200"/>
            <a:ext cx="53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VnTime" pitchFamily="34" charset="0"/>
                <a:sym typeface="Wingdings" pitchFamily="2" charset="2"/>
              </a:rPr>
              <a:t></a:t>
            </a:r>
          </a:p>
        </p:txBody>
      </p:sp>
      <p:sp>
        <p:nvSpPr>
          <p:cNvPr id="62502" name="Text Box 38"/>
          <p:cNvSpPr txBox="1">
            <a:spLocks noChangeArrowheads="1"/>
          </p:cNvSpPr>
          <p:nvPr/>
        </p:nvSpPr>
        <p:spPr bwMode="auto">
          <a:xfrm>
            <a:off x="4038600" y="2133600"/>
            <a:ext cx="53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VnTime" pitchFamily="34" charset="0"/>
                <a:sym typeface="Wingdings" pitchFamily="2" charset="2"/>
              </a:rPr>
              <a:t></a:t>
            </a:r>
          </a:p>
        </p:txBody>
      </p:sp>
      <p:sp>
        <p:nvSpPr>
          <p:cNvPr id="62503" name="Rectangle 39"/>
          <p:cNvSpPr>
            <a:spLocks noChangeArrowheads="1"/>
          </p:cNvSpPr>
          <p:nvPr/>
        </p:nvSpPr>
        <p:spPr bwMode="auto">
          <a:xfrm>
            <a:off x="3733800" y="1905000"/>
            <a:ext cx="304800" cy="152400"/>
          </a:xfrm>
          <a:prstGeom prst="rect">
            <a:avLst/>
          </a:prstGeom>
          <a:solidFill>
            <a:srgbClr val="FF3300"/>
          </a:solidFill>
          <a:ln w="76200" cmpd="tri">
            <a:solidFill>
              <a:schemeClr val="tx1"/>
            </a:solidFill>
            <a:miter lim="800000"/>
            <a:headEnd/>
            <a:tailEnd/>
          </a:ln>
          <a:effectLst/>
        </p:spPr>
        <p:txBody>
          <a:bodyPr wrap="none" anchor="ctr"/>
          <a:lstStyle/>
          <a:p>
            <a:endParaRPr lang="en-US"/>
          </a:p>
        </p:txBody>
      </p:sp>
      <p:sp>
        <p:nvSpPr>
          <p:cNvPr id="62504" name="Text Box 40"/>
          <p:cNvSpPr txBox="1">
            <a:spLocks noChangeArrowheads="1"/>
          </p:cNvSpPr>
          <p:nvPr/>
        </p:nvSpPr>
        <p:spPr bwMode="auto">
          <a:xfrm>
            <a:off x="0" y="228600"/>
            <a:ext cx="2590800" cy="1066800"/>
          </a:xfrm>
          <a:prstGeom prst="rect">
            <a:avLst/>
          </a:prstGeom>
          <a:noFill/>
          <a:ln w="9525">
            <a:noFill/>
            <a:miter lim="800000"/>
            <a:headEnd/>
            <a:tailEnd/>
          </a:ln>
          <a:effectLst/>
        </p:spPr>
        <p:txBody>
          <a:bodyPr>
            <a:spAutoFit/>
          </a:bodyPr>
          <a:lstStyle/>
          <a:p>
            <a:pPr>
              <a:spcBef>
                <a:spcPct val="50000"/>
              </a:spcBef>
            </a:pPr>
            <a:r>
              <a:rPr lang="en-US" sz="3200" b="1">
                <a:solidFill>
                  <a:srgbClr val="0033CC"/>
                </a:solidFill>
                <a:latin typeface=".VnTime" pitchFamily="34" charset="0"/>
              </a:rPr>
              <a:t>§ªm mång 3 TÕt</a:t>
            </a:r>
          </a:p>
        </p:txBody>
      </p:sp>
      <p:sp>
        <p:nvSpPr>
          <p:cNvPr id="62505" name="Text Box 41"/>
          <p:cNvSpPr txBox="1">
            <a:spLocks noChangeArrowheads="1"/>
          </p:cNvSpPr>
          <p:nvPr/>
        </p:nvSpPr>
        <p:spPr bwMode="auto">
          <a:xfrm>
            <a:off x="0" y="1600200"/>
            <a:ext cx="2438400" cy="1190625"/>
          </a:xfrm>
          <a:prstGeom prst="rect">
            <a:avLst/>
          </a:prstGeom>
          <a:noFill/>
          <a:ln w="9525">
            <a:noFill/>
            <a:miter lim="800000"/>
            <a:headEnd/>
            <a:tailEnd/>
          </a:ln>
          <a:effectLst/>
        </p:spPr>
        <p:txBody>
          <a:bodyPr>
            <a:spAutoFit/>
          </a:bodyPr>
          <a:lstStyle/>
          <a:p>
            <a:pPr>
              <a:spcBef>
                <a:spcPct val="50000"/>
              </a:spcBef>
            </a:pPr>
            <a:r>
              <a:rPr lang="en-US" sz="3600" b="1">
                <a:solidFill>
                  <a:srgbClr val="0033CC"/>
                </a:solidFill>
                <a:latin typeface=".VnTime" pitchFamily="34" charset="0"/>
              </a:rPr>
              <a:t>Mê s¸ng mång 5 tÕt</a:t>
            </a:r>
          </a:p>
        </p:txBody>
      </p:sp>
      <p:sp>
        <p:nvSpPr>
          <p:cNvPr id="62506" name="Text Box 42"/>
          <p:cNvSpPr txBox="1">
            <a:spLocks noChangeArrowheads="1"/>
          </p:cNvSpPr>
          <p:nvPr/>
        </p:nvSpPr>
        <p:spPr bwMode="auto">
          <a:xfrm>
            <a:off x="4419600" y="2286000"/>
            <a:ext cx="762000" cy="312738"/>
          </a:xfrm>
          <a:prstGeom prst="rect">
            <a:avLst/>
          </a:prstGeom>
          <a:solidFill>
            <a:srgbClr val="00FFFF"/>
          </a:solidFill>
          <a:ln w="38100">
            <a:solidFill>
              <a:srgbClr val="000099"/>
            </a:solidFill>
            <a:miter lim="800000"/>
            <a:headEnd/>
            <a:tailEnd/>
          </a:ln>
          <a:effectLst/>
        </p:spPr>
        <p:txBody>
          <a:bodyPr>
            <a:spAutoFit/>
          </a:bodyPr>
          <a:lstStyle/>
          <a:p>
            <a:pPr>
              <a:spcBef>
                <a:spcPct val="50000"/>
              </a:spcBef>
            </a:pPr>
            <a:r>
              <a:rPr lang="en-US" sz="1200" b="1">
                <a:latin typeface=".VnTime" pitchFamily="34" charset="0"/>
              </a:rPr>
              <a:t>Hµ Håi</a:t>
            </a:r>
          </a:p>
        </p:txBody>
      </p:sp>
      <p:sp>
        <p:nvSpPr>
          <p:cNvPr id="62507" name="Text Box 43"/>
          <p:cNvSpPr txBox="1">
            <a:spLocks noChangeArrowheads="1"/>
          </p:cNvSpPr>
          <p:nvPr/>
        </p:nvSpPr>
        <p:spPr bwMode="auto">
          <a:xfrm>
            <a:off x="4343400" y="2133600"/>
            <a:ext cx="990600" cy="333375"/>
          </a:xfrm>
          <a:prstGeom prst="rect">
            <a:avLst/>
          </a:prstGeom>
          <a:solidFill>
            <a:srgbClr val="00FFFF"/>
          </a:solidFill>
          <a:ln w="28575">
            <a:solidFill>
              <a:srgbClr val="000099"/>
            </a:solidFill>
            <a:miter lim="800000"/>
            <a:headEnd/>
            <a:tailEnd/>
          </a:ln>
          <a:effectLst/>
        </p:spPr>
        <p:txBody>
          <a:bodyPr>
            <a:spAutoFit/>
          </a:bodyPr>
          <a:lstStyle/>
          <a:p>
            <a:pPr>
              <a:spcBef>
                <a:spcPct val="50000"/>
              </a:spcBef>
            </a:pPr>
            <a:r>
              <a:rPr lang="en-US" sz="1400" b="1">
                <a:latin typeface=".VnTime" pitchFamily="34" charset="0"/>
              </a:rPr>
              <a:t>Ngäc H«×</a:t>
            </a:r>
          </a:p>
        </p:txBody>
      </p:sp>
      <p:sp>
        <p:nvSpPr>
          <p:cNvPr id="62508" name="Text Box 44"/>
          <p:cNvSpPr txBox="1">
            <a:spLocks noChangeArrowheads="1"/>
          </p:cNvSpPr>
          <p:nvPr/>
        </p:nvSpPr>
        <p:spPr bwMode="auto">
          <a:xfrm>
            <a:off x="3429000" y="1981200"/>
            <a:ext cx="5334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VnTime" pitchFamily="34" charset="0"/>
                <a:sym typeface="Wingdings" pitchFamily="2" charset="2"/>
              </a:rPr>
              <a:t></a:t>
            </a:r>
          </a:p>
        </p:txBody>
      </p:sp>
      <p:grpSp>
        <p:nvGrpSpPr>
          <p:cNvPr id="62509" name="Group 45"/>
          <p:cNvGrpSpPr>
            <a:grpSpLocks/>
          </p:cNvGrpSpPr>
          <p:nvPr/>
        </p:nvGrpSpPr>
        <p:grpSpPr bwMode="auto">
          <a:xfrm>
            <a:off x="3810000" y="1447800"/>
            <a:ext cx="304800" cy="522288"/>
            <a:chOff x="1668" y="894"/>
            <a:chExt cx="2238" cy="3000"/>
          </a:xfrm>
        </p:grpSpPr>
        <p:sp>
          <p:nvSpPr>
            <p:cNvPr id="62510" name="Freeform 46"/>
            <p:cNvSpPr>
              <a:spLocks/>
            </p:cNvSpPr>
            <p:nvPr/>
          </p:nvSpPr>
          <p:spPr bwMode="auto">
            <a:xfrm>
              <a:off x="1668" y="894"/>
              <a:ext cx="1002" cy="3000"/>
            </a:xfrm>
            <a:custGeom>
              <a:avLst/>
              <a:gdLst/>
              <a:ahLst/>
              <a:cxnLst>
                <a:cxn ang="0">
                  <a:pos x="0" y="0"/>
                </a:cxn>
                <a:cxn ang="0">
                  <a:pos x="108" y="576"/>
                </a:cxn>
                <a:cxn ang="0">
                  <a:pos x="162" y="594"/>
                </a:cxn>
                <a:cxn ang="0">
                  <a:pos x="906" y="3000"/>
                </a:cxn>
                <a:cxn ang="0">
                  <a:pos x="1002" y="2964"/>
                </a:cxn>
                <a:cxn ang="0">
                  <a:pos x="222" y="564"/>
                </a:cxn>
                <a:cxn ang="0">
                  <a:pos x="246" y="522"/>
                </a:cxn>
                <a:cxn ang="0">
                  <a:pos x="0" y="0"/>
                </a:cxn>
              </a:cxnLst>
              <a:rect l="0" t="0" r="r" b="b"/>
              <a:pathLst>
                <a:path w="1002" h="3000">
                  <a:moveTo>
                    <a:pt x="0" y="0"/>
                  </a:moveTo>
                  <a:lnTo>
                    <a:pt x="108" y="576"/>
                  </a:lnTo>
                  <a:lnTo>
                    <a:pt x="162" y="594"/>
                  </a:lnTo>
                  <a:lnTo>
                    <a:pt x="906" y="3000"/>
                  </a:lnTo>
                  <a:lnTo>
                    <a:pt x="1002" y="2964"/>
                  </a:lnTo>
                  <a:lnTo>
                    <a:pt x="222" y="564"/>
                  </a:lnTo>
                  <a:lnTo>
                    <a:pt x="246" y="522"/>
                  </a:lnTo>
                  <a:lnTo>
                    <a:pt x="0" y="0"/>
                  </a:lnTo>
                  <a:close/>
                </a:path>
              </a:pathLst>
            </a:custGeom>
            <a:solidFill>
              <a:schemeClr val="tx1"/>
            </a:solidFill>
            <a:ln w="9525">
              <a:solidFill>
                <a:schemeClr val="tx1"/>
              </a:solidFill>
              <a:round/>
              <a:headEnd/>
              <a:tailEnd/>
            </a:ln>
            <a:effectLst/>
          </p:spPr>
          <p:txBody>
            <a:bodyPr/>
            <a:lstStyle/>
            <a:p>
              <a:endParaRPr lang="en-US"/>
            </a:p>
          </p:txBody>
        </p:sp>
        <p:grpSp>
          <p:nvGrpSpPr>
            <p:cNvPr id="62511" name="Group 47"/>
            <p:cNvGrpSpPr>
              <a:grpSpLocks/>
            </p:cNvGrpSpPr>
            <p:nvPr/>
          </p:nvGrpSpPr>
          <p:grpSpPr bwMode="auto">
            <a:xfrm>
              <a:off x="1770" y="1338"/>
              <a:ext cx="2136" cy="2016"/>
              <a:chOff x="1770" y="1338"/>
              <a:chExt cx="2136" cy="2016"/>
            </a:xfrm>
          </p:grpSpPr>
          <p:sp>
            <p:nvSpPr>
              <p:cNvPr id="62512" name="Freeform 48"/>
              <p:cNvSpPr>
                <a:spLocks/>
              </p:cNvSpPr>
              <p:nvPr/>
            </p:nvSpPr>
            <p:spPr bwMode="auto">
              <a:xfrm>
                <a:off x="2010" y="1614"/>
                <a:ext cx="1896" cy="1740"/>
              </a:xfrm>
              <a:custGeom>
                <a:avLst/>
                <a:gdLst/>
                <a:ahLst/>
                <a:cxnLst>
                  <a:cxn ang="0">
                    <a:pos x="90" y="258"/>
                  </a:cxn>
                  <a:cxn ang="0">
                    <a:pos x="198" y="270"/>
                  </a:cxn>
                  <a:cxn ang="0">
                    <a:pos x="420" y="90"/>
                  </a:cxn>
                  <a:cxn ang="0">
                    <a:pos x="630" y="0"/>
                  </a:cxn>
                  <a:cxn ang="0">
                    <a:pos x="480" y="144"/>
                  </a:cxn>
                  <a:cxn ang="0">
                    <a:pos x="402" y="288"/>
                  </a:cxn>
                  <a:cxn ang="0">
                    <a:pos x="468" y="378"/>
                  </a:cxn>
                  <a:cxn ang="0">
                    <a:pos x="618" y="276"/>
                  </a:cxn>
                  <a:cxn ang="0">
                    <a:pos x="816" y="114"/>
                  </a:cxn>
                  <a:cxn ang="0">
                    <a:pos x="948" y="108"/>
                  </a:cxn>
                  <a:cxn ang="0">
                    <a:pos x="948" y="168"/>
                  </a:cxn>
                  <a:cxn ang="0">
                    <a:pos x="810" y="252"/>
                  </a:cxn>
                  <a:cxn ang="0">
                    <a:pos x="792" y="330"/>
                  </a:cxn>
                  <a:cxn ang="0">
                    <a:pos x="864" y="360"/>
                  </a:cxn>
                  <a:cxn ang="0">
                    <a:pos x="1020" y="222"/>
                  </a:cxn>
                  <a:cxn ang="0">
                    <a:pos x="1170" y="156"/>
                  </a:cxn>
                  <a:cxn ang="0">
                    <a:pos x="1350" y="180"/>
                  </a:cxn>
                  <a:cxn ang="0">
                    <a:pos x="1284" y="246"/>
                  </a:cxn>
                  <a:cxn ang="0">
                    <a:pos x="1182" y="282"/>
                  </a:cxn>
                  <a:cxn ang="0">
                    <a:pos x="1242" y="378"/>
                  </a:cxn>
                  <a:cxn ang="0">
                    <a:pos x="1446" y="318"/>
                  </a:cxn>
                  <a:cxn ang="0">
                    <a:pos x="1596" y="294"/>
                  </a:cxn>
                  <a:cxn ang="0">
                    <a:pos x="1770" y="396"/>
                  </a:cxn>
                  <a:cxn ang="0">
                    <a:pos x="1584" y="408"/>
                  </a:cxn>
                  <a:cxn ang="0">
                    <a:pos x="1488" y="462"/>
                  </a:cxn>
                  <a:cxn ang="0">
                    <a:pos x="1554" y="588"/>
                  </a:cxn>
                  <a:cxn ang="0">
                    <a:pos x="1746" y="654"/>
                  </a:cxn>
                  <a:cxn ang="0">
                    <a:pos x="1866" y="768"/>
                  </a:cxn>
                  <a:cxn ang="0">
                    <a:pos x="1800" y="786"/>
                  </a:cxn>
                  <a:cxn ang="0">
                    <a:pos x="1596" y="708"/>
                  </a:cxn>
                  <a:cxn ang="0">
                    <a:pos x="1560" y="798"/>
                  </a:cxn>
                  <a:cxn ang="0">
                    <a:pos x="1776" y="966"/>
                  </a:cxn>
                  <a:cxn ang="0">
                    <a:pos x="1872" y="1098"/>
                  </a:cxn>
                  <a:cxn ang="0">
                    <a:pos x="1836" y="1158"/>
                  </a:cxn>
                  <a:cxn ang="0">
                    <a:pos x="1692" y="1032"/>
                  </a:cxn>
                  <a:cxn ang="0">
                    <a:pos x="1620" y="1068"/>
                  </a:cxn>
                  <a:cxn ang="0">
                    <a:pos x="1734" y="1230"/>
                  </a:cxn>
                  <a:cxn ang="0">
                    <a:pos x="1842" y="1380"/>
                  </a:cxn>
                  <a:cxn ang="0">
                    <a:pos x="1884" y="1524"/>
                  </a:cxn>
                  <a:cxn ang="0">
                    <a:pos x="1746" y="1398"/>
                  </a:cxn>
                  <a:cxn ang="0">
                    <a:pos x="1602" y="1350"/>
                  </a:cxn>
                  <a:cxn ang="0">
                    <a:pos x="1590" y="1464"/>
                  </a:cxn>
                  <a:cxn ang="0">
                    <a:pos x="1632" y="1608"/>
                  </a:cxn>
                  <a:cxn ang="0">
                    <a:pos x="1560" y="1518"/>
                  </a:cxn>
                  <a:cxn ang="0">
                    <a:pos x="1440" y="1422"/>
                  </a:cxn>
                  <a:cxn ang="0">
                    <a:pos x="1320" y="1422"/>
                  </a:cxn>
                  <a:cxn ang="0">
                    <a:pos x="1464" y="1584"/>
                  </a:cxn>
                  <a:cxn ang="0">
                    <a:pos x="1416" y="1614"/>
                  </a:cxn>
                  <a:cxn ang="0">
                    <a:pos x="1116" y="1416"/>
                  </a:cxn>
                  <a:cxn ang="0">
                    <a:pos x="972" y="1356"/>
                  </a:cxn>
                  <a:cxn ang="0">
                    <a:pos x="984" y="1482"/>
                  </a:cxn>
                  <a:cxn ang="0">
                    <a:pos x="1152" y="1614"/>
                  </a:cxn>
                  <a:cxn ang="0">
                    <a:pos x="966" y="1602"/>
                  </a:cxn>
                  <a:cxn ang="0">
                    <a:pos x="798" y="1536"/>
                  </a:cxn>
                  <a:cxn ang="0">
                    <a:pos x="828" y="1692"/>
                  </a:cxn>
                  <a:cxn ang="0">
                    <a:pos x="780" y="1728"/>
                  </a:cxn>
                  <a:cxn ang="0">
                    <a:pos x="612" y="1554"/>
                  </a:cxn>
                  <a:cxn ang="0">
                    <a:pos x="402" y="1506"/>
                  </a:cxn>
                </a:cxnLst>
                <a:rect l="0" t="0" r="r" b="b"/>
                <a:pathLst>
                  <a:path w="1896" h="1740">
                    <a:moveTo>
                      <a:pt x="0" y="204"/>
                    </a:moveTo>
                    <a:lnTo>
                      <a:pt x="90" y="258"/>
                    </a:lnTo>
                    <a:lnTo>
                      <a:pt x="156" y="282"/>
                    </a:lnTo>
                    <a:lnTo>
                      <a:pt x="198" y="270"/>
                    </a:lnTo>
                    <a:lnTo>
                      <a:pt x="318" y="198"/>
                    </a:lnTo>
                    <a:lnTo>
                      <a:pt x="420" y="90"/>
                    </a:lnTo>
                    <a:lnTo>
                      <a:pt x="528" y="18"/>
                    </a:lnTo>
                    <a:lnTo>
                      <a:pt x="630" y="0"/>
                    </a:lnTo>
                    <a:lnTo>
                      <a:pt x="576" y="54"/>
                    </a:lnTo>
                    <a:lnTo>
                      <a:pt x="480" y="144"/>
                    </a:lnTo>
                    <a:lnTo>
                      <a:pt x="432" y="222"/>
                    </a:lnTo>
                    <a:lnTo>
                      <a:pt x="402" y="288"/>
                    </a:lnTo>
                    <a:lnTo>
                      <a:pt x="402" y="366"/>
                    </a:lnTo>
                    <a:lnTo>
                      <a:pt x="468" y="378"/>
                    </a:lnTo>
                    <a:lnTo>
                      <a:pt x="552" y="354"/>
                    </a:lnTo>
                    <a:lnTo>
                      <a:pt x="618" y="276"/>
                    </a:lnTo>
                    <a:lnTo>
                      <a:pt x="762" y="150"/>
                    </a:lnTo>
                    <a:lnTo>
                      <a:pt x="816" y="114"/>
                    </a:lnTo>
                    <a:lnTo>
                      <a:pt x="912" y="102"/>
                    </a:lnTo>
                    <a:lnTo>
                      <a:pt x="948" y="108"/>
                    </a:lnTo>
                    <a:lnTo>
                      <a:pt x="990" y="126"/>
                    </a:lnTo>
                    <a:lnTo>
                      <a:pt x="948" y="168"/>
                    </a:lnTo>
                    <a:lnTo>
                      <a:pt x="858" y="216"/>
                    </a:lnTo>
                    <a:lnTo>
                      <a:pt x="810" y="252"/>
                    </a:lnTo>
                    <a:lnTo>
                      <a:pt x="786" y="282"/>
                    </a:lnTo>
                    <a:lnTo>
                      <a:pt x="792" y="330"/>
                    </a:lnTo>
                    <a:lnTo>
                      <a:pt x="828" y="354"/>
                    </a:lnTo>
                    <a:lnTo>
                      <a:pt x="864" y="360"/>
                    </a:lnTo>
                    <a:lnTo>
                      <a:pt x="924" y="312"/>
                    </a:lnTo>
                    <a:lnTo>
                      <a:pt x="1020" y="222"/>
                    </a:lnTo>
                    <a:lnTo>
                      <a:pt x="1098" y="180"/>
                    </a:lnTo>
                    <a:lnTo>
                      <a:pt x="1170" y="156"/>
                    </a:lnTo>
                    <a:lnTo>
                      <a:pt x="1260" y="150"/>
                    </a:lnTo>
                    <a:lnTo>
                      <a:pt x="1350" y="180"/>
                    </a:lnTo>
                    <a:lnTo>
                      <a:pt x="1380" y="216"/>
                    </a:lnTo>
                    <a:lnTo>
                      <a:pt x="1284" y="246"/>
                    </a:lnTo>
                    <a:lnTo>
                      <a:pt x="1218" y="252"/>
                    </a:lnTo>
                    <a:lnTo>
                      <a:pt x="1182" y="282"/>
                    </a:lnTo>
                    <a:lnTo>
                      <a:pt x="1170" y="342"/>
                    </a:lnTo>
                    <a:lnTo>
                      <a:pt x="1242" y="378"/>
                    </a:lnTo>
                    <a:lnTo>
                      <a:pt x="1356" y="342"/>
                    </a:lnTo>
                    <a:lnTo>
                      <a:pt x="1446" y="318"/>
                    </a:lnTo>
                    <a:lnTo>
                      <a:pt x="1500" y="294"/>
                    </a:lnTo>
                    <a:lnTo>
                      <a:pt x="1596" y="294"/>
                    </a:lnTo>
                    <a:cubicBezTo>
                      <a:pt x="1628" y="306"/>
                      <a:pt x="1692" y="330"/>
                      <a:pt x="1692" y="330"/>
                    </a:cubicBezTo>
                    <a:lnTo>
                      <a:pt x="1770" y="396"/>
                    </a:lnTo>
                    <a:lnTo>
                      <a:pt x="1722" y="414"/>
                    </a:lnTo>
                    <a:lnTo>
                      <a:pt x="1584" y="408"/>
                    </a:lnTo>
                    <a:lnTo>
                      <a:pt x="1548" y="420"/>
                    </a:lnTo>
                    <a:lnTo>
                      <a:pt x="1488" y="462"/>
                    </a:lnTo>
                    <a:lnTo>
                      <a:pt x="1488" y="522"/>
                    </a:lnTo>
                    <a:lnTo>
                      <a:pt x="1554" y="588"/>
                    </a:lnTo>
                    <a:lnTo>
                      <a:pt x="1638" y="600"/>
                    </a:lnTo>
                    <a:lnTo>
                      <a:pt x="1746" y="654"/>
                    </a:lnTo>
                    <a:lnTo>
                      <a:pt x="1830" y="714"/>
                    </a:lnTo>
                    <a:lnTo>
                      <a:pt x="1866" y="768"/>
                    </a:lnTo>
                    <a:lnTo>
                      <a:pt x="1878" y="834"/>
                    </a:lnTo>
                    <a:lnTo>
                      <a:pt x="1800" y="786"/>
                    </a:lnTo>
                    <a:lnTo>
                      <a:pt x="1734" y="738"/>
                    </a:lnTo>
                    <a:lnTo>
                      <a:pt x="1596" y="708"/>
                    </a:lnTo>
                    <a:lnTo>
                      <a:pt x="1554" y="726"/>
                    </a:lnTo>
                    <a:lnTo>
                      <a:pt x="1560" y="798"/>
                    </a:lnTo>
                    <a:lnTo>
                      <a:pt x="1680" y="876"/>
                    </a:lnTo>
                    <a:lnTo>
                      <a:pt x="1776" y="966"/>
                    </a:lnTo>
                    <a:lnTo>
                      <a:pt x="1830" y="1020"/>
                    </a:lnTo>
                    <a:lnTo>
                      <a:pt x="1872" y="1098"/>
                    </a:lnTo>
                    <a:lnTo>
                      <a:pt x="1896" y="1140"/>
                    </a:lnTo>
                    <a:lnTo>
                      <a:pt x="1836" y="1158"/>
                    </a:lnTo>
                    <a:lnTo>
                      <a:pt x="1752" y="1092"/>
                    </a:lnTo>
                    <a:lnTo>
                      <a:pt x="1692" y="1032"/>
                    </a:lnTo>
                    <a:lnTo>
                      <a:pt x="1638" y="1008"/>
                    </a:lnTo>
                    <a:lnTo>
                      <a:pt x="1620" y="1068"/>
                    </a:lnTo>
                    <a:lnTo>
                      <a:pt x="1644" y="1134"/>
                    </a:lnTo>
                    <a:lnTo>
                      <a:pt x="1734" y="1230"/>
                    </a:lnTo>
                    <a:lnTo>
                      <a:pt x="1788" y="1314"/>
                    </a:lnTo>
                    <a:lnTo>
                      <a:pt x="1842" y="1380"/>
                    </a:lnTo>
                    <a:lnTo>
                      <a:pt x="1884" y="1452"/>
                    </a:lnTo>
                    <a:lnTo>
                      <a:pt x="1884" y="1524"/>
                    </a:lnTo>
                    <a:lnTo>
                      <a:pt x="1812" y="1476"/>
                    </a:lnTo>
                    <a:lnTo>
                      <a:pt x="1746" y="1398"/>
                    </a:lnTo>
                    <a:lnTo>
                      <a:pt x="1638" y="1362"/>
                    </a:lnTo>
                    <a:lnTo>
                      <a:pt x="1602" y="1350"/>
                    </a:lnTo>
                    <a:lnTo>
                      <a:pt x="1584" y="1386"/>
                    </a:lnTo>
                    <a:lnTo>
                      <a:pt x="1590" y="1464"/>
                    </a:lnTo>
                    <a:lnTo>
                      <a:pt x="1632" y="1560"/>
                    </a:lnTo>
                    <a:lnTo>
                      <a:pt x="1632" y="1608"/>
                    </a:lnTo>
                    <a:lnTo>
                      <a:pt x="1590" y="1602"/>
                    </a:lnTo>
                    <a:lnTo>
                      <a:pt x="1560" y="1518"/>
                    </a:lnTo>
                    <a:lnTo>
                      <a:pt x="1518" y="1464"/>
                    </a:lnTo>
                    <a:lnTo>
                      <a:pt x="1440" y="1422"/>
                    </a:lnTo>
                    <a:lnTo>
                      <a:pt x="1392" y="1422"/>
                    </a:lnTo>
                    <a:lnTo>
                      <a:pt x="1320" y="1422"/>
                    </a:lnTo>
                    <a:lnTo>
                      <a:pt x="1404" y="1512"/>
                    </a:lnTo>
                    <a:lnTo>
                      <a:pt x="1464" y="1584"/>
                    </a:lnTo>
                    <a:lnTo>
                      <a:pt x="1494" y="1620"/>
                    </a:lnTo>
                    <a:lnTo>
                      <a:pt x="1416" y="1614"/>
                    </a:lnTo>
                    <a:lnTo>
                      <a:pt x="1332" y="1548"/>
                    </a:lnTo>
                    <a:lnTo>
                      <a:pt x="1116" y="1416"/>
                    </a:lnTo>
                    <a:lnTo>
                      <a:pt x="1056" y="1374"/>
                    </a:lnTo>
                    <a:lnTo>
                      <a:pt x="972" y="1356"/>
                    </a:lnTo>
                    <a:lnTo>
                      <a:pt x="930" y="1398"/>
                    </a:lnTo>
                    <a:lnTo>
                      <a:pt x="984" y="1482"/>
                    </a:lnTo>
                    <a:lnTo>
                      <a:pt x="1062" y="1584"/>
                    </a:lnTo>
                    <a:lnTo>
                      <a:pt x="1152" y="1614"/>
                    </a:lnTo>
                    <a:lnTo>
                      <a:pt x="1080" y="1644"/>
                    </a:lnTo>
                    <a:lnTo>
                      <a:pt x="966" y="1602"/>
                    </a:lnTo>
                    <a:lnTo>
                      <a:pt x="882" y="1554"/>
                    </a:lnTo>
                    <a:lnTo>
                      <a:pt x="798" y="1536"/>
                    </a:lnTo>
                    <a:lnTo>
                      <a:pt x="780" y="1572"/>
                    </a:lnTo>
                    <a:lnTo>
                      <a:pt x="828" y="1692"/>
                    </a:lnTo>
                    <a:lnTo>
                      <a:pt x="858" y="1740"/>
                    </a:lnTo>
                    <a:lnTo>
                      <a:pt x="780" y="1728"/>
                    </a:lnTo>
                    <a:lnTo>
                      <a:pt x="690" y="1656"/>
                    </a:lnTo>
                    <a:lnTo>
                      <a:pt x="612" y="1554"/>
                    </a:lnTo>
                    <a:lnTo>
                      <a:pt x="486" y="1488"/>
                    </a:lnTo>
                    <a:lnTo>
                      <a:pt x="402" y="1506"/>
                    </a:lnTo>
                    <a:lnTo>
                      <a:pt x="0" y="204"/>
                    </a:lnTo>
                    <a:close/>
                  </a:path>
                </a:pathLst>
              </a:custGeom>
              <a:solidFill>
                <a:schemeClr val="tx1"/>
              </a:solidFill>
              <a:ln w="9525">
                <a:solidFill>
                  <a:schemeClr val="tx1"/>
                </a:solidFill>
                <a:round/>
                <a:headEnd/>
                <a:tailEnd/>
              </a:ln>
              <a:effectLst/>
            </p:spPr>
            <p:txBody>
              <a:bodyPr/>
              <a:lstStyle/>
              <a:p>
                <a:endParaRPr lang="en-US"/>
              </a:p>
            </p:txBody>
          </p:sp>
          <p:sp>
            <p:nvSpPr>
              <p:cNvPr id="62513" name="Freeform 49"/>
              <p:cNvSpPr>
                <a:spLocks/>
              </p:cNvSpPr>
              <p:nvPr/>
            </p:nvSpPr>
            <p:spPr bwMode="auto">
              <a:xfrm>
                <a:off x="2064" y="1962"/>
                <a:ext cx="1410" cy="948"/>
              </a:xfrm>
              <a:custGeom>
                <a:avLst/>
                <a:gdLst/>
                <a:ahLst/>
                <a:cxnLst>
                  <a:cxn ang="0">
                    <a:pos x="0" y="0"/>
                  </a:cxn>
                  <a:cxn ang="0">
                    <a:pos x="150" y="60"/>
                  </a:cxn>
                  <a:cxn ang="0">
                    <a:pos x="258" y="96"/>
                  </a:cxn>
                  <a:cxn ang="0">
                    <a:pos x="402" y="120"/>
                  </a:cxn>
                  <a:cxn ang="0">
                    <a:pos x="564" y="114"/>
                  </a:cxn>
                  <a:cxn ang="0">
                    <a:pos x="690" y="114"/>
                  </a:cxn>
                  <a:cxn ang="0">
                    <a:pos x="882" y="102"/>
                  </a:cxn>
                  <a:cxn ang="0">
                    <a:pos x="834" y="108"/>
                  </a:cxn>
                  <a:cxn ang="0">
                    <a:pos x="984" y="90"/>
                  </a:cxn>
                  <a:cxn ang="0">
                    <a:pos x="1056" y="90"/>
                  </a:cxn>
                  <a:cxn ang="0">
                    <a:pos x="1116" y="96"/>
                  </a:cxn>
                  <a:cxn ang="0">
                    <a:pos x="1194" y="150"/>
                  </a:cxn>
                  <a:cxn ang="0">
                    <a:pos x="1248" y="216"/>
                  </a:cxn>
                  <a:cxn ang="0">
                    <a:pos x="1296" y="330"/>
                  </a:cxn>
                  <a:cxn ang="0">
                    <a:pos x="1344" y="498"/>
                  </a:cxn>
                  <a:cxn ang="0">
                    <a:pos x="1392" y="696"/>
                  </a:cxn>
                  <a:cxn ang="0">
                    <a:pos x="1410" y="798"/>
                  </a:cxn>
                  <a:cxn ang="0">
                    <a:pos x="1404" y="870"/>
                  </a:cxn>
                  <a:cxn ang="0">
                    <a:pos x="1380" y="906"/>
                  </a:cxn>
                  <a:cxn ang="0">
                    <a:pos x="1314" y="924"/>
                  </a:cxn>
                  <a:cxn ang="0">
                    <a:pos x="1224" y="912"/>
                  </a:cxn>
                  <a:cxn ang="0">
                    <a:pos x="1080" y="894"/>
                  </a:cxn>
                  <a:cxn ang="0">
                    <a:pos x="966" y="894"/>
                  </a:cxn>
                  <a:cxn ang="0">
                    <a:pos x="834" y="906"/>
                  </a:cxn>
                  <a:cxn ang="0">
                    <a:pos x="702" y="924"/>
                  </a:cxn>
                  <a:cxn ang="0">
                    <a:pos x="582" y="948"/>
                  </a:cxn>
                  <a:cxn ang="0">
                    <a:pos x="492" y="948"/>
                  </a:cxn>
                  <a:cxn ang="0">
                    <a:pos x="396" y="936"/>
                  </a:cxn>
                  <a:cxn ang="0">
                    <a:pos x="270" y="900"/>
                  </a:cxn>
                  <a:cxn ang="0">
                    <a:pos x="0" y="0"/>
                  </a:cxn>
                </a:cxnLst>
                <a:rect l="0" t="0" r="r" b="b"/>
                <a:pathLst>
                  <a:path w="1410" h="948">
                    <a:moveTo>
                      <a:pt x="0" y="0"/>
                    </a:moveTo>
                    <a:lnTo>
                      <a:pt x="150" y="60"/>
                    </a:lnTo>
                    <a:lnTo>
                      <a:pt x="258" y="96"/>
                    </a:lnTo>
                    <a:lnTo>
                      <a:pt x="402" y="120"/>
                    </a:lnTo>
                    <a:lnTo>
                      <a:pt x="564" y="114"/>
                    </a:lnTo>
                    <a:lnTo>
                      <a:pt x="690" y="114"/>
                    </a:lnTo>
                    <a:lnTo>
                      <a:pt x="882" y="102"/>
                    </a:lnTo>
                    <a:lnTo>
                      <a:pt x="834" y="108"/>
                    </a:lnTo>
                    <a:lnTo>
                      <a:pt x="984" y="90"/>
                    </a:lnTo>
                    <a:lnTo>
                      <a:pt x="1056" y="90"/>
                    </a:lnTo>
                    <a:lnTo>
                      <a:pt x="1116" y="96"/>
                    </a:lnTo>
                    <a:lnTo>
                      <a:pt x="1194" y="150"/>
                    </a:lnTo>
                    <a:lnTo>
                      <a:pt x="1248" y="216"/>
                    </a:lnTo>
                    <a:lnTo>
                      <a:pt x="1296" y="330"/>
                    </a:lnTo>
                    <a:lnTo>
                      <a:pt x="1344" y="498"/>
                    </a:lnTo>
                    <a:lnTo>
                      <a:pt x="1392" y="696"/>
                    </a:lnTo>
                    <a:lnTo>
                      <a:pt x="1410" y="798"/>
                    </a:lnTo>
                    <a:lnTo>
                      <a:pt x="1404" y="870"/>
                    </a:lnTo>
                    <a:lnTo>
                      <a:pt x="1380" y="906"/>
                    </a:lnTo>
                    <a:lnTo>
                      <a:pt x="1314" y="924"/>
                    </a:lnTo>
                    <a:lnTo>
                      <a:pt x="1224" y="912"/>
                    </a:lnTo>
                    <a:lnTo>
                      <a:pt x="1080" y="894"/>
                    </a:lnTo>
                    <a:lnTo>
                      <a:pt x="966" y="894"/>
                    </a:lnTo>
                    <a:lnTo>
                      <a:pt x="834" y="906"/>
                    </a:lnTo>
                    <a:lnTo>
                      <a:pt x="702" y="924"/>
                    </a:lnTo>
                    <a:lnTo>
                      <a:pt x="582" y="948"/>
                    </a:lnTo>
                    <a:lnTo>
                      <a:pt x="492" y="948"/>
                    </a:lnTo>
                    <a:lnTo>
                      <a:pt x="396" y="936"/>
                    </a:lnTo>
                    <a:lnTo>
                      <a:pt x="270" y="900"/>
                    </a:lnTo>
                    <a:lnTo>
                      <a:pt x="0" y="0"/>
                    </a:lnTo>
                    <a:close/>
                  </a:path>
                </a:pathLst>
              </a:custGeom>
              <a:solidFill>
                <a:srgbClr val="FFFF00"/>
              </a:solidFill>
              <a:ln w="57150" cmpd="sng">
                <a:solidFill>
                  <a:srgbClr val="FFFF00"/>
                </a:solidFill>
                <a:round/>
                <a:headEnd/>
                <a:tailEnd/>
              </a:ln>
              <a:effectLst/>
            </p:spPr>
            <p:txBody>
              <a:bodyPr/>
              <a:lstStyle/>
              <a:p>
                <a:endParaRPr lang="en-US"/>
              </a:p>
            </p:txBody>
          </p:sp>
          <p:sp>
            <p:nvSpPr>
              <p:cNvPr id="62514" name="Freeform 50"/>
              <p:cNvSpPr>
                <a:spLocks/>
              </p:cNvSpPr>
              <p:nvPr/>
            </p:nvSpPr>
            <p:spPr bwMode="auto">
              <a:xfrm>
                <a:off x="2082" y="2064"/>
                <a:ext cx="1260" cy="732"/>
              </a:xfrm>
              <a:custGeom>
                <a:avLst/>
                <a:gdLst/>
                <a:ahLst/>
                <a:cxnLst>
                  <a:cxn ang="0">
                    <a:pos x="0" y="0"/>
                  </a:cxn>
                  <a:cxn ang="0">
                    <a:pos x="120" y="48"/>
                  </a:cxn>
                  <a:cxn ang="0">
                    <a:pos x="240" y="90"/>
                  </a:cxn>
                  <a:cxn ang="0">
                    <a:pos x="354" y="114"/>
                  </a:cxn>
                  <a:cxn ang="0">
                    <a:pos x="468" y="120"/>
                  </a:cxn>
                  <a:cxn ang="0">
                    <a:pos x="618" y="114"/>
                  </a:cxn>
                  <a:cxn ang="0">
                    <a:pos x="774" y="96"/>
                  </a:cxn>
                  <a:cxn ang="0">
                    <a:pos x="882" y="78"/>
                  </a:cxn>
                  <a:cxn ang="0">
                    <a:pos x="990" y="66"/>
                  </a:cxn>
                  <a:cxn ang="0">
                    <a:pos x="1068" y="96"/>
                  </a:cxn>
                  <a:cxn ang="0">
                    <a:pos x="1104" y="132"/>
                  </a:cxn>
                  <a:cxn ang="0">
                    <a:pos x="1146" y="210"/>
                  </a:cxn>
                  <a:cxn ang="0">
                    <a:pos x="1200" y="354"/>
                  </a:cxn>
                  <a:cxn ang="0">
                    <a:pos x="1242" y="546"/>
                  </a:cxn>
                  <a:cxn ang="0">
                    <a:pos x="1254" y="630"/>
                  </a:cxn>
                  <a:cxn ang="0">
                    <a:pos x="1260" y="696"/>
                  </a:cxn>
                  <a:cxn ang="0">
                    <a:pos x="1188" y="672"/>
                  </a:cxn>
                  <a:cxn ang="0">
                    <a:pos x="1068" y="666"/>
                  </a:cxn>
                  <a:cxn ang="0">
                    <a:pos x="942" y="672"/>
                  </a:cxn>
                  <a:cxn ang="0">
                    <a:pos x="822" y="690"/>
                  </a:cxn>
                  <a:cxn ang="0">
                    <a:pos x="684" y="702"/>
                  </a:cxn>
                  <a:cxn ang="0">
                    <a:pos x="546" y="726"/>
                  </a:cxn>
                  <a:cxn ang="0">
                    <a:pos x="402" y="732"/>
                  </a:cxn>
                  <a:cxn ang="0">
                    <a:pos x="306" y="720"/>
                  </a:cxn>
                  <a:cxn ang="0">
                    <a:pos x="216" y="702"/>
                  </a:cxn>
                  <a:cxn ang="0">
                    <a:pos x="0" y="0"/>
                  </a:cxn>
                </a:cxnLst>
                <a:rect l="0" t="0" r="r" b="b"/>
                <a:pathLst>
                  <a:path w="1260" h="732">
                    <a:moveTo>
                      <a:pt x="0" y="0"/>
                    </a:moveTo>
                    <a:lnTo>
                      <a:pt x="120" y="48"/>
                    </a:lnTo>
                    <a:lnTo>
                      <a:pt x="240" y="90"/>
                    </a:lnTo>
                    <a:lnTo>
                      <a:pt x="354" y="114"/>
                    </a:lnTo>
                    <a:lnTo>
                      <a:pt x="468" y="120"/>
                    </a:lnTo>
                    <a:lnTo>
                      <a:pt x="618" y="114"/>
                    </a:lnTo>
                    <a:lnTo>
                      <a:pt x="774" y="96"/>
                    </a:lnTo>
                    <a:lnTo>
                      <a:pt x="882" y="78"/>
                    </a:lnTo>
                    <a:lnTo>
                      <a:pt x="990" y="66"/>
                    </a:lnTo>
                    <a:lnTo>
                      <a:pt x="1068" y="96"/>
                    </a:lnTo>
                    <a:lnTo>
                      <a:pt x="1104" y="132"/>
                    </a:lnTo>
                    <a:lnTo>
                      <a:pt x="1146" y="210"/>
                    </a:lnTo>
                    <a:lnTo>
                      <a:pt x="1200" y="354"/>
                    </a:lnTo>
                    <a:lnTo>
                      <a:pt x="1242" y="546"/>
                    </a:lnTo>
                    <a:lnTo>
                      <a:pt x="1254" y="630"/>
                    </a:lnTo>
                    <a:lnTo>
                      <a:pt x="1260" y="696"/>
                    </a:lnTo>
                    <a:lnTo>
                      <a:pt x="1188" y="672"/>
                    </a:lnTo>
                    <a:lnTo>
                      <a:pt x="1068" y="666"/>
                    </a:lnTo>
                    <a:lnTo>
                      <a:pt x="942" y="672"/>
                    </a:lnTo>
                    <a:lnTo>
                      <a:pt x="822" y="690"/>
                    </a:lnTo>
                    <a:lnTo>
                      <a:pt x="684" y="702"/>
                    </a:lnTo>
                    <a:lnTo>
                      <a:pt x="546" y="726"/>
                    </a:lnTo>
                    <a:lnTo>
                      <a:pt x="402" y="732"/>
                    </a:lnTo>
                    <a:lnTo>
                      <a:pt x="306" y="720"/>
                    </a:lnTo>
                    <a:lnTo>
                      <a:pt x="216" y="702"/>
                    </a:lnTo>
                    <a:lnTo>
                      <a:pt x="0" y="0"/>
                    </a:lnTo>
                    <a:close/>
                  </a:path>
                </a:pathLst>
              </a:custGeom>
              <a:solidFill>
                <a:srgbClr val="FF0000"/>
              </a:solidFill>
              <a:ln w="38100" cmpd="sng">
                <a:solidFill>
                  <a:srgbClr val="FF0000"/>
                </a:solidFill>
                <a:round/>
                <a:headEnd/>
                <a:tailEnd/>
              </a:ln>
              <a:effectLst/>
            </p:spPr>
            <p:txBody>
              <a:bodyPr/>
              <a:lstStyle/>
              <a:p>
                <a:endParaRPr lang="en-US"/>
              </a:p>
            </p:txBody>
          </p:sp>
          <p:sp>
            <p:nvSpPr>
              <p:cNvPr id="62515" name="Freeform 51"/>
              <p:cNvSpPr>
                <a:spLocks/>
              </p:cNvSpPr>
              <p:nvPr/>
            </p:nvSpPr>
            <p:spPr bwMode="auto">
              <a:xfrm>
                <a:off x="1770" y="1338"/>
                <a:ext cx="1800" cy="450"/>
              </a:xfrm>
              <a:custGeom>
                <a:avLst/>
                <a:gdLst/>
                <a:ahLst/>
                <a:cxnLst>
                  <a:cxn ang="0">
                    <a:pos x="162" y="246"/>
                  </a:cxn>
                  <a:cxn ang="0">
                    <a:pos x="150" y="252"/>
                  </a:cxn>
                  <a:cxn ang="0">
                    <a:pos x="84" y="282"/>
                  </a:cxn>
                  <a:cxn ang="0">
                    <a:pos x="96" y="336"/>
                  </a:cxn>
                  <a:cxn ang="0">
                    <a:pos x="144" y="372"/>
                  </a:cxn>
                  <a:cxn ang="0">
                    <a:pos x="216" y="378"/>
                  </a:cxn>
                  <a:cxn ang="0">
                    <a:pos x="300" y="324"/>
                  </a:cxn>
                  <a:cxn ang="0">
                    <a:pos x="420" y="228"/>
                  </a:cxn>
                  <a:cxn ang="0">
                    <a:pos x="552" y="96"/>
                  </a:cxn>
                  <a:cxn ang="0">
                    <a:pos x="702" y="30"/>
                  </a:cxn>
                  <a:cxn ang="0">
                    <a:pos x="846" y="0"/>
                  </a:cxn>
                  <a:cxn ang="0">
                    <a:pos x="978" y="24"/>
                  </a:cxn>
                  <a:cxn ang="0">
                    <a:pos x="1152" y="102"/>
                  </a:cxn>
                  <a:cxn ang="0">
                    <a:pos x="1284" y="186"/>
                  </a:cxn>
                  <a:cxn ang="0">
                    <a:pos x="1434" y="234"/>
                  </a:cxn>
                  <a:cxn ang="0">
                    <a:pos x="1548" y="228"/>
                  </a:cxn>
                  <a:cxn ang="0">
                    <a:pos x="1680" y="156"/>
                  </a:cxn>
                  <a:cxn ang="0">
                    <a:pos x="1758" y="90"/>
                  </a:cxn>
                  <a:cxn ang="0">
                    <a:pos x="1800" y="48"/>
                  </a:cxn>
                  <a:cxn ang="0">
                    <a:pos x="1770" y="126"/>
                  </a:cxn>
                  <a:cxn ang="0">
                    <a:pos x="1686" y="222"/>
                  </a:cxn>
                  <a:cxn ang="0">
                    <a:pos x="1560" y="294"/>
                  </a:cxn>
                  <a:cxn ang="0">
                    <a:pos x="1458" y="312"/>
                  </a:cxn>
                  <a:cxn ang="0">
                    <a:pos x="1296" y="282"/>
                  </a:cxn>
                  <a:cxn ang="0">
                    <a:pos x="1182" y="210"/>
                  </a:cxn>
                  <a:cxn ang="0">
                    <a:pos x="1026" y="138"/>
                  </a:cxn>
                  <a:cxn ang="0">
                    <a:pos x="906" y="96"/>
                  </a:cxn>
                  <a:cxn ang="0">
                    <a:pos x="738" y="102"/>
                  </a:cxn>
                  <a:cxn ang="0">
                    <a:pos x="588" y="186"/>
                  </a:cxn>
                  <a:cxn ang="0">
                    <a:pos x="486" y="276"/>
                  </a:cxn>
                  <a:cxn ang="0">
                    <a:pos x="342" y="408"/>
                  </a:cxn>
                  <a:cxn ang="0">
                    <a:pos x="258" y="450"/>
                  </a:cxn>
                  <a:cxn ang="0">
                    <a:pos x="90" y="432"/>
                  </a:cxn>
                  <a:cxn ang="0">
                    <a:pos x="42" y="378"/>
                  </a:cxn>
                  <a:cxn ang="0">
                    <a:pos x="18" y="324"/>
                  </a:cxn>
                  <a:cxn ang="0">
                    <a:pos x="0" y="270"/>
                  </a:cxn>
                  <a:cxn ang="0">
                    <a:pos x="42" y="180"/>
                  </a:cxn>
                  <a:cxn ang="0">
                    <a:pos x="120" y="150"/>
                  </a:cxn>
                  <a:cxn ang="0">
                    <a:pos x="186" y="162"/>
                  </a:cxn>
                  <a:cxn ang="0">
                    <a:pos x="186" y="210"/>
                  </a:cxn>
                  <a:cxn ang="0">
                    <a:pos x="162" y="246"/>
                  </a:cxn>
                </a:cxnLst>
                <a:rect l="0" t="0" r="r" b="b"/>
                <a:pathLst>
                  <a:path w="1800" h="450">
                    <a:moveTo>
                      <a:pt x="162" y="246"/>
                    </a:moveTo>
                    <a:lnTo>
                      <a:pt x="150" y="252"/>
                    </a:lnTo>
                    <a:lnTo>
                      <a:pt x="84" y="282"/>
                    </a:lnTo>
                    <a:lnTo>
                      <a:pt x="96" y="336"/>
                    </a:lnTo>
                    <a:lnTo>
                      <a:pt x="144" y="372"/>
                    </a:lnTo>
                    <a:lnTo>
                      <a:pt x="216" y="378"/>
                    </a:lnTo>
                    <a:lnTo>
                      <a:pt x="300" y="324"/>
                    </a:lnTo>
                    <a:lnTo>
                      <a:pt x="420" y="228"/>
                    </a:lnTo>
                    <a:lnTo>
                      <a:pt x="552" y="96"/>
                    </a:lnTo>
                    <a:lnTo>
                      <a:pt x="702" y="30"/>
                    </a:lnTo>
                    <a:lnTo>
                      <a:pt x="846" y="0"/>
                    </a:lnTo>
                    <a:lnTo>
                      <a:pt x="978" y="24"/>
                    </a:lnTo>
                    <a:lnTo>
                      <a:pt x="1152" y="102"/>
                    </a:lnTo>
                    <a:lnTo>
                      <a:pt x="1284" y="186"/>
                    </a:lnTo>
                    <a:lnTo>
                      <a:pt x="1434" y="234"/>
                    </a:lnTo>
                    <a:lnTo>
                      <a:pt x="1548" y="228"/>
                    </a:lnTo>
                    <a:lnTo>
                      <a:pt x="1680" y="156"/>
                    </a:lnTo>
                    <a:lnTo>
                      <a:pt x="1758" y="90"/>
                    </a:lnTo>
                    <a:lnTo>
                      <a:pt x="1800" y="48"/>
                    </a:lnTo>
                    <a:lnTo>
                      <a:pt x="1770" y="126"/>
                    </a:lnTo>
                    <a:lnTo>
                      <a:pt x="1686" y="222"/>
                    </a:lnTo>
                    <a:lnTo>
                      <a:pt x="1560" y="294"/>
                    </a:lnTo>
                    <a:lnTo>
                      <a:pt x="1458" y="312"/>
                    </a:lnTo>
                    <a:lnTo>
                      <a:pt x="1296" y="282"/>
                    </a:lnTo>
                    <a:lnTo>
                      <a:pt x="1182" y="210"/>
                    </a:lnTo>
                    <a:lnTo>
                      <a:pt x="1026" y="138"/>
                    </a:lnTo>
                    <a:lnTo>
                      <a:pt x="906" y="96"/>
                    </a:lnTo>
                    <a:lnTo>
                      <a:pt x="738" y="102"/>
                    </a:lnTo>
                    <a:lnTo>
                      <a:pt x="588" y="186"/>
                    </a:lnTo>
                    <a:lnTo>
                      <a:pt x="486" y="276"/>
                    </a:lnTo>
                    <a:lnTo>
                      <a:pt x="342" y="408"/>
                    </a:lnTo>
                    <a:lnTo>
                      <a:pt x="258" y="450"/>
                    </a:lnTo>
                    <a:lnTo>
                      <a:pt x="90" y="432"/>
                    </a:lnTo>
                    <a:lnTo>
                      <a:pt x="42" y="378"/>
                    </a:lnTo>
                    <a:lnTo>
                      <a:pt x="18" y="324"/>
                    </a:lnTo>
                    <a:lnTo>
                      <a:pt x="0" y="270"/>
                    </a:lnTo>
                    <a:lnTo>
                      <a:pt x="42" y="180"/>
                    </a:lnTo>
                    <a:lnTo>
                      <a:pt x="120" y="150"/>
                    </a:lnTo>
                    <a:lnTo>
                      <a:pt x="186" y="162"/>
                    </a:lnTo>
                    <a:lnTo>
                      <a:pt x="186" y="210"/>
                    </a:lnTo>
                    <a:lnTo>
                      <a:pt x="162" y="246"/>
                    </a:lnTo>
                    <a:close/>
                  </a:path>
                </a:pathLst>
              </a:custGeom>
              <a:solidFill>
                <a:srgbClr val="FF0000"/>
              </a:solidFill>
              <a:ln w="9525">
                <a:noFill/>
                <a:round/>
                <a:headEnd/>
                <a:tailEnd/>
              </a:ln>
              <a:effectLst/>
            </p:spPr>
            <p:txBody>
              <a:bodyPr/>
              <a:lstStyle/>
              <a:p>
                <a:endParaRPr lang="en-US"/>
              </a:p>
            </p:txBody>
          </p:sp>
        </p:grpSp>
      </p:grpSp>
      <p:grpSp>
        <p:nvGrpSpPr>
          <p:cNvPr id="62516" name="Group 52"/>
          <p:cNvGrpSpPr>
            <a:grpSpLocks/>
          </p:cNvGrpSpPr>
          <p:nvPr/>
        </p:nvGrpSpPr>
        <p:grpSpPr bwMode="auto">
          <a:xfrm flipH="1">
            <a:off x="4191000" y="2438400"/>
            <a:ext cx="236538" cy="293688"/>
            <a:chOff x="1668" y="894"/>
            <a:chExt cx="2238" cy="3000"/>
          </a:xfrm>
        </p:grpSpPr>
        <p:sp>
          <p:nvSpPr>
            <p:cNvPr id="62517" name="Freeform 53"/>
            <p:cNvSpPr>
              <a:spLocks/>
            </p:cNvSpPr>
            <p:nvPr/>
          </p:nvSpPr>
          <p:spPr bwMode="auto">
            <a:xfrm>
              <a:off x="1668" y="894"/>
              <a:ext cx="1002" cy="3000"/>
            </a:xfrm>
            <a:custGeom>
              <a:avLst/>
              <a:gdLst/>
              <a:ahLst/>
              <a:cxnLst>
                <a:cxn ang="0">
                  <a:pos x="0" y="0"/>
                </a:cxn>
                <a:cxn ang="0">
                  <a:pos x="108" y="576"/>
                </a:cxn>
                <a:cxn ang="0">
                  <a:pos x="162" y="594"/>
                </a:cxn>
                <a:cxn ang="0">
                  <a:pos x="906" y="3000"/>
                </a:cxn>
                <a:cxn ang="0">
                  <a:pos x="1002" y="2964"/>
                </a:cxn>
                <a:cxn ang="0">
                  <a:pos x="222" y="564"/>
                </a:cxn>
                <a:cxn ang="0">
                  <a:pos x="246" y="522"/>
                </a:cxn>
                <a:cxn ang="0">
                  <a:pos x="0" y="0"/>
                </a:cxn>
              </a:cxnLst>
              <a:rect l="0" t="0" r="r" b="b"/>
              <a:pathLst>
                <a:path w="1002" h="3000">
                  <a:moveTo>
                    <a:pt x="0" y="0"/>
                  </a:moveTo>
                  <a:lnTo>
                    <a:pt x="108" y="576"/>
                  </a:lnTo>
                  <a:lnTo>
                    <a:pt x="162" y="594"/>
                  </a:lnTo>
                  <a:lnTo>
                    <a:pt x="906" y="3000"/>
                  </a:lnTo>
                  <a:lnTo>
                    <a:pt x="1002" y="2964"/>
                  </a:lnTo>
                  <a:lnTo>
                    <a:pt x="222" y="564"/>
                  </a:lnTo>
                  <a:lnTo>
                    <a:pt x="246" y="522"/>
                  </a:lnTo>
                  <a:lnTo>
                    <a:pt x="0" y="0"/>
                  </a:lnTo>
                  <a:close/>
                </a:path>
              </a:pathLst>
            </a:custGeom>
            <a:solidFill>
              <a:schemeClr val="tx1"/>
            </a:solidFill>
            <a:ln w="9525">
              <a:solidFill>
                <a:schemeClr val="tx1"/>
              </a:solidFill>
              <a:round/>
              <a:headEnd/>
              <a:tailEnd/>
            </a:ln>
            <a:effectLst/>
          </p:spPr>
          <p:txBody>
            <a:bodyPr/>
            <a:lstStyle/>
            <a:p>
              <a:endParaRPr lang="en-US"/>
            </a:p>
          </p:txBody>
        </p:sp>
        <p:grpSp>
          <p:nvGrpSpPr>
            <p:cNvPr id="62518" name="Group 54"/>
            <p:cNvGrpSpPr>
              <a:grpSpLocks/>
            </p:cNvGrpSpPr>
            <p:nvPr/>
          </p:nvGrpSpPr>
          <p:grpSpPr bwMode="auto">
            <a:xfrm>
              <a:off x="1770" y="1338"/>
              <a:ext cx="2136" cy="2016"/>
              <a:chOff x="1770" y="1338"/>
              <a:chExt cx="2136" cy="2016"/>
            </a:xfrm>
          </p:grpSpPr>
          <p:sp>
            <p:nvSpPr>
              <p:cNvPr id="62519" name="Freeform 55"/>
              <p:cNvSpPr>
                <a:spLocks/>
              </p:cNvSpPr>
              <p:nvPr/>
            </p:nvSpPr>
            <p:spPr bwMode="auto">
              <a:xfrm>
                <a:off x="2010" y="1614"/>
                <a:ext cx="1896" cy="1740"/>
              </a:xfrm>
              <a:custGeom>
                <a:avLst/>
                <a:gdLst/>
                <a:ahLst/>
                <a:cxnLst>
                  <a:cxn ang="0">
                    <a:pos x="90" y="258"/>
                  </a:cxn>
                  <a:cxn ang="0">
                    <a:pos x="198" y="270"/>
                  </a:cxn>
                  <a:cxn ang="0">
                    <a:pos x="420" y="90"/>
                  </a:cxn>
                  <a:cxn ang="0">
                    <a:pos x="630" y="0"/>
                  </a:cxn>
                  <a:cxn ang="0">
                    <a:pos x="480" y="144"/>
                  </a:cxn>
                  <a:cxn ang="0">
                    <a:pos x="402" y="288"/>
                  </a:cxn>
                  <a:cxn ang="0">
                    <a:pos x="468" y="378"/>
                  </a:cxn>
                  <a:cxn ang="0">
                    <a:pos x="618" y="276"/>
                  </a:cxn>
                  <a:cxn ang="0">
                    <a:pos x="816" y="114"/>
                  </a:cxn>
                  <a:cxn ang="0">
                    <a:pos x="948" y="108"/>
                  </a:cxn>
                  <a:cxn ang="0">
                    <a:pos x="948" y="168"/>
                  </a:cxn>
                  <a:cxn ang="0">
                    <a:pos x="810" y="252"/>
                  </a:cxn>
                  <a:cxn ang="0">
                    <a:pos x="792" y="330"/>
                  </a:cxn>
                  <a:cxn ang="0">
                    <a:pos x="864" y="360"/>
                  </a:cxn>
                  <a:cxn ang="0">
                    <a:pos x="1020" y="222"/>
                  </a:cxn>
                  <a:cxn ang="0">
                    <a:pos x="1170" y="156"/>
                  </a:cxn>
                  <a:cxn ang="0">
                    <a:pos x="1350" y="180"/>
                  </a:cxn>
                  <a:cxn ang="0">
                    <a:pos x="1284" y="246"/>
                  </a:cxn>
                  <a:cxn ang="0">
                    <a:pos x="1182" y="282"/>
                  </a:cxn>
                  <a:cxn ang="0">
                    <a:pos x="1242" y="378"/>
                  </a:cxn>
                  <a:cxn ang="0">
                    <a:pos x="1446" y="318"/>
                  </a:cxn>
                  <a:cxn ang="0">
                    <a:pos x="1596" y="294"/>
                  </a:cxn>
                  <a:cxn ang="0">
                    <a:pos x="1770" y="396"/>
                  </a:cxn>
                  <a:cxn ang="0">
                    <a:pos x="1584" y="408"/>
                  </a:cxn>
                  <a:cxn ang="0">
                    <a:pos x="1488" y="462"/>
                  </a:cxn>
                  <a:cxn ang="0">
                    <a:pos x="1554" y="588"/>
                  </a:cxn>
                  <a:cxn ang="0">
                    <a:pos x="1746" y="654"/>
                  </a:cxn>
                  <a:cxn ang="0">
                    <a:pos x="1866" y="768"/>
                  </a:cxn>
                  <a:cxn ang="0">
                    <a:pos x="1800" y="786"/>
                  </a:cxn>
                  <a:cxn ang="0">
                    <a:pos x="1596" y="708"/>
                  </a:cxn>
                  <a:cxn ang="0">
                    <a:pos x="1560" y="798"/>
                  </a:cxn>
                  <a:cxn ang="0">
                    <a:pos x="1776" y="966"/>
                  </a:cxn>
                  <a:cxn ang="0">
                    <a:pos x="1872" y="1098"/>
                  </a:cxn>
                  <a:cxn ang="0">
                    <a:pos x="1836" y="1158"/>
                  </a:cxn>
                  <a:cxn ang="0">
                    <a:pos x="1692" y="1032"/>
                  </a:cxn>
                  <a:cxn ang="0">
                    <a:pos x="1620" y="1068"/>
                  </a:cxn>
                  <a:cxn ang="0">
                    <a:pos x="1734" y="1230"/>
                  </a:cxn>
                  <a:cxn ang="0">
                    <a:pos x="1842" y="1380"/>
                  </a:cxn>
                  <a:cxn ang="0">
                    <a:pos x="1884" y="1524"/>
                  </a:cxn>
                  <a:cxn ang="0">
                    <a:pos x="1746" y="1398"/>
                  </a:cxn>
                  <a:cxn ang="0">
                    <a:pos x="1602" y="1350"/>
                  </a:cxn>
                  <a:cxn ang="0">
                    <a:pos x="1590" y="1464"/>
                  </a:cxn>
                  <a:cxn ang="0">
                    <a:pos x="1632" y="1608"/>
                  </a:cxn>
                  <a:cxn ang="0">
                    <a:pos x="1560" y="1518"/>
                  </a:cxn>
                  <a:cxn ang="0">
                    <a:pos x="1440" y="1422"/>
                  </a:cxn>
                  <a:cxn ang="0">
                    <a:pos x="1320" y="1422"/>
                  </a:cxn>
                  <a:cxn ang="0">
                    <a:pos x="1464" y="1584"/>
                  </a:cxn>
                  <a:cxn ang="0">
                    <a:pos x="1416" y="1614"/>
                  </a:cxn>
                  <a:cxn ang="0">
                    <a:pos x="1116" y="1416"/>
                  </a:cxn>
                  <a:cxn ang="0">
                    <a:pos x="972" y="1356"/>
                  </a:cxn>
                  <a:cxn ang="0">
                    <a:pos x="984" y="1482"/>
                  </a:cxn>
                  <a:cxn ang="0">
                    <a:pos x="1152" y="1614"/>
                  </a:cxn>
                  <a:cxn ang="0">
                    <a:pos x="966" y="1602"/>
                  </a:cxn>
                  <a:cxn ang="0">
                    <a:pos x="798" y="1536"/>
                  </a:cxn>
                  <a:cxn ang="0">
                    <a:pos x="828" y="1692"/>
                  </a:cxn>
                  <a:cxn ang="0">
                    <a:pos x="780" y="1728"/>
                  </a:cxn>
                  <a:cxn ang="0">
                    <a:pos x="612" y="1554"/>
                  </a:cxn>
                  <a:cxn ang="0">
                    <a:pos x="402" y="1506"/>
                  </a:cxn>
                </a:cxnLst>
                <a:rect l="0" t="0" r="r" b="b"/>
                <a:pathLst>
                  <a:path w="1896" h="1740">
                    <a:moveTo>
                      <a:pt x="0" y="204"/>
                    </a:moveTo>
                    <a:lnTo>
                      <a:pt x="90" y="258"/>
                    </a:lnTo>
                    <a:lnTo>
                      <a:pt x="156" y="282"/>
                    </a:lnTo>
                    <a:lnTo>
                      <a:pt x="198" y="270"/>
                    </a:lnTo>
                    <a:lnTo>
                      <a:pt x="318" y="198"/>
                    </a:lnTo>
                    <a:lnTo>
                      <a:pt x="420" y="90"/>
                    </a:lnTo>
                    <a:lnTo>
                      <a:pt x="528" y="18"/>
                    </a:lnTo>
                    <a:lnTo>
                      <a:pt x="630" y="0"/>
                    </a:lnTo>
                    <a:lnTo>
                      <a:pt x="576" y="54"/>
                    </a:lnTo>
                    <a:lnTo>
                      <a:pt x="480" y="144"/>
                    </a:lnTo>
                    <a:lnTo>
                      <a:pt x="432" y="222"/>
                    </a:lnTo>
                    <a:lnTo>
                      <a:pt x="402" y="288"/>
                    </a:lnTo>
                    <a:lnTo>
                      <a:pt x="402" y="366"/>
                    </a:lnTo>
                    <a:lnTo>
                      <a:pt x="468" y="378"/>
                    </a:lnTo>
                    <a:lnTo>
                      <a:pt x="552" y="354"/>
                    </a:lnTo>
                    <a:lnTo>
                      <a:pt x="618" y="276"/>
                    </a:lnTo>
                    <a:lnTo>
                      <a:pt x="762" y="150"/>
                    </a:lnTo>
                    <a:lnTo>
                      <a:pt x="816" y="114"/>
                    </a:lnTo>
                    <a:lnTo>
                      <a:pt x="912" y="102"/>
                    </a:lnTo>
                    <a:lnTo>
                      <a:pt x="948" y="108"/>
                    </a:lnTo>
                    <a:lnTo>
                      <a:pt x="990" y="126"/>
                    </a:lnTo>
                    <a:lnTo>
                      <a:pt x="948" y="168"/>
                    </a:lnTo>
                    <a:lnTo>
                      <a:pt x="858" y="216"/>
                    </a:lnTo>
                    <a:lnTo>
                      <a:pt x="810" y="252"/>
                    </a:lnTo>
                    <a:lnTo>
                      <a:pt x="786" y="282"/>
                    </a:lnTo>
                    <a:lnTo>
                      <a:pt x="792" y="330"/>
                    </a:lnTo>
                    <a:lnTo>
                      <a:pt x="828" y="354"/>
                    </a:lnTo>
                    <a:lnTo>
                      <a:pt x="864" y="360"/>
                    </a:lnTo>
                    <a:lnTo>
                      <a:pt x="924" y="312"/>
                    </a:lnTo>
                    <a:lnTo>
                      <a:pt x="1020" y="222"/>
                    </a:lnTo>
                    <a:lnTo>
                      <a:pt x="1098" y="180"/>
                    </a:lnTo>
                    <a:lnTo>
                      <a:pt x="1170" y="156"/>
                    </a:lnTo>
                    <a:lnTo>
                      <a:pt x="1260" y="150"/>
                    </a:lnTo>
                    <a:lnTo>
                      <a:pt x="1350" y="180"/>
                    </a:lnTo>
                    <a:lnTo>
                      <a:pt x="1380" y="216"/>
                    </a:lnTo>
                    <a:lnTo>
                      <a:pt x="1284" y="246"/>
                    </a:lnTo>
                    <a:lnTo>
                      <a:pt x="1218" y="252"/>
                    </a:lnTo>
                    <a:lnTo>
                      <a:pt x="1182" y="282"/>
                    </a:lnTo>
                    <a:lnTo>
                      <a:pt x="1170" y="342"/>
                    </a:lnTo>
                    <a:lnTo>
                      <a:pt x="1242" y="378"/>
                    </a:lnTo>
                    <a:lnTo>
                      <a:pt x="1356" y="342"/>
                    </a:lnTo>
                    <a:lnTo>
                      <a:pt x="1446" y="318"/>
                    </a:lnTo>
                    <a:lnTo>
                      <a:pt x="1500" y="294"/>
                    </a:lnTo>
                    <a:lnTo>
                      <a:pt x="1596" y="294"/>
                    </a:lnTo>
                    <a:cubicBezTo>
                      <a:pt x="1628" y="306"/>
                      <a:pt x="1692" y="330"/>
                      <a:pt x="1692" y="330"/>
                    </a:cubicBezTo>
                    <a:lnTo>
                      <a:pt x="1770" y="396"/>
                    </a:lnTo>
                    <a:lnTo>
                      <a:pt x="1722" y="414"/>
                    </a:lnTo>
                    <a:lnTo>
                      <a:pt x="1584" y="408"/>
                    </a:lnTo>
                    <a:lnTo>
                      <a:pt x="1548" y="420"/>
                    </a:lnTo>
                    <a:lnTo>
                      <a:pt x="1488" y="462"/>
                    </a:lnTo>
                    <a:lnTo>
                      <a:pt x="1488" y="522"/>
                    </a:lnTo>
                    <a:lnTo>
                      <a:pt x="1554" y="588"/>
                    </a:lnTo>
                    <a:lnTo>
                      <a:pt x="1638" y="600"/>
                    </a:lnTo>
                    <a:lnTo>
                      <a:pt x="1746" y="654"/>
                    </a:lnTo>
                    <a:lnTo>
                      <a:pt x="1830" y="714"/>
                    </a:lnTo>
                    <a:lnTo>
                      <a:pt x="1866" y="768"/>
                    </a:lnTo>
                    <a:lnTo>
                      <a:pt x="1878" y="834"/>
                    </a:lnTo>
                    <a:lnTo>
                      <a:pt x="1800" y="786"/>
                    </a:lnTo>
                    <a:lnTo>
                      <a:pt x="1734" y="738"/>
                    </a:lnTo>
                    <a:lnTo>
                      <a:pt x="1596" y="708"/>
                    </a:lnTo>
                    <a:lnTo>
                      <a:pt x="1554" y="726"/>
                    </a:lnTo>
                    <a:lnTo>
                      <a:pt x="1560" y="798"/>
                    </a:lnTo>
                    <a:lnTo>
                      <a:pt x="1680" y="876"/>
                    </a:lnTo>
                    <a:lnTo>
                      <a:pt x="1776" y="966"/>
                    </a:lnTo>
                    <a:lnTo>
                      <a:pt x="1830" y="1020"/>
                    </a:lnTo>
                    <a:lnTo>
                      <a:pt x="1872" y="1098"/>
                    </a:lnTo>
                    <a:lnTo>
                      <a:pt x="1896" y="1140"/>
                    </a:lnTo>
                    <a:lnTo>
                      <a:pt x="1836" y="1158"/>
                    </a:lnTo>
                    <a:lnTo>
                      <a:pt x="1752" y="1092"/>
                    </a:lnTo>
                    <a:lnTo>
                      <a:pt x="1692" y="1032"/>
                    </a:lnTo>
                    <a:lnTo>
                      <a:pt x="1638" y="1008"/>
                    </a:lnTo>
                    <a:lnTo>
                      <a:pt x="1620" y="1068"/>
                    </a:lnTo>
                    <a:lnTo>
                      <a:pt x="1644" y="1134"/>
                    </a:lnTo>
                    <a:lnTo>
                      <a:pt x="1734" y="1230"/>
                    </a:lnTo>
                    <a:lnTo>
                      <a:pt x="1788" y="1314"/>
                    </a:lnTo>
                    <a:lnTo>
                      <a:pt x="1842" y="1380"/>
                    </a:lnTo>
                    <a:lnTo>
                      <a:pt x="1884" y="1452"/>
                    </a:lnTo>
                    <a:lnTo>
                      <a:pt x="1884" y="1524"/>
                    </a:lnTo>
                    <a:lnTo>
                      <a:pt x="1812" y="1476"/>
                    </a:lnTo>
                    <a:lnTo>
                      <a:pt x="1746" y="1398"/>
                    </a:lnTo>
                    <a:lnTo>
                      <a:pt x="1638" y="1362"/>
                    </a:lnTo>
                    <a:lnTo>
                      <a:pt x="1602" y="1350"/>
                    </a:lnTo>
                    <a:lnTo>
                      <a:pt x="1584" y="1386"/>
                    </a:lnTo>
                    <a:lnTo>
                      <a:pt x="1590" y="1464"/>
                    </a:lnTo>
                    <a:lnTo>
                      <a:pt x="1632" y="1560"/>
                    </a:lnTo>
                    <a:lnTo>
                      <a:pt x="1632" y="1608"/>
                    </a:lnTo>
                    <a:lnTo>
                      <a:pt x="1590" y="1602"/>
                    </a:lnTo>
                    <a:lnTo>
                      <a:pt x="1560" y="1518"/>
                    </a:lnTo>
                    <a:lnTo>
                      <a:pt x="1518" y="1464"/>
                    </a:lnTo>
                    <a:lnTo>
                      <a:pt x="1440" y="1422"/>
                    </a:lnTo>
                    <a:lnTo>
                      <a:pt x="1392" y="1422"/>
                    </a:lnTo>
                    <a:lnTo>
                      <a:pt x="1320" y="1422"/>
                    </a:lnTo>
                    <a:lnTo>
                      <a:pt x="1404" y="1512"/>
                    </a:lnTo>
                    <a:lnTo>
                      <a:pt x="1464" y="1584"/>
                    </a:lnTo>
                    <a:lnTo>
                      <a:pt x="1494" y="1620"/>
                    </a:lnTo>
                    <a:lnTo>
                      <a:pt x="1416" y="1614"/>
                    </a:lnTo>
                    <a:lnTo>
                      <a:pt x="1332" y="1548"/>
                    </a:lnTo>
                    <a:lnTo>
                      <a:pt x="1116" y="1416"/>
                    </a:lnTo>
                    <a:lnTo>
                      <a:pt x="1056" y="1374"/>
                    </a:lnTo>
                    <a:lnTo>
                      <a:pt x="972" y="1356"/>
                    </a:lnTo>
                    <a:lnTo>
                      <a:pt x="930" y="1398"/>
                    </a:lnTo>
                    <a:lnTo>
                      <a:pt x="984" y="1482"/>
                    </a:lnTo>
                    <a:lnTo>
                      <a:pt x="1062" y="1584"/>
                    </a:lnTo>
                    <a:lnTo>
                      <a:pt x="1152" y="1614"/>
                    </a:lnTo>
                    <a:lnTo>
                      <a:pt x="1080" y="1644"/>
                    </a:lnTo>
                    <a:lnTo>
                      <a:pt x="966" y="1602"/>
                    </a:lnTo>
                    <a:lnTo>
                      <a:pt x="882" y="1554"/>
                    </a:lnTo>
                    <a:lnTo>
                      <a:pt x="798" y="1536"/>
                    </a:lnTo>
                    <a:lnTo>
                      <a:pt x="780" y="1572"/>
                    </a:lnTo>
                    <a:lnTo>
                      <a:pt x="828" y="1692"/>
                    </a:lnTo>
                    <a:lnTo>
                      <a:pt x="858" y="1740"/>
                    </a:lnTo>
                    <a:lnTo>
                      <a:pt x="780" y="1728"/>
                    </a:lnTo>
                    <a:lnTo>
                      <a:pt x="690" y="1656"/>
                    </a:lnTo>
                    <a:lnTo>
                      <a:pt x="612" y="1554"/>
                    </a:lnTo>
                    <a:lnTo>
                      <a:pt x="486" y="1488"/>
                    </a:lnTo>
                    <a:lnTo>
                      <a:pt x="402" y="1506"/>
                    </a:lnTo>
                    <a:lnTo>
                      <a:pt x="0" y="204"/>
                    </a:lnTo>
                    <a:close/>
                  </a:path>
                </a:pathLst>
              </a:custGeom>
              <a:solidFill>
                <a:schemeClr val="tx1"/>
              </a:solidFill>
              <a:ln w="9525">
                <a:solidFill>
                  <a:schemeClr val="tx1"/>
                </a:solidFill>
                <a:round/>
                <a:headEnd/>
                <a:tailEnd/>
              </a:ln>
              <a:effectLst/>
            </p:spPr>
            <p:txBody>
              <a:bodyPr/>
              <a:lstStyle/>
              <a:p>
                <a:endParaRPr lang="en-US"/>
              </a:p>
            </p:txBody>
          </p:sp>
          <p:sp>
            <p:nvSpPr>
              <p:cNvPr id="62520" name="Freeform 56"/>
              <p:cNvSpPr>
                <a:spLocks/>
              </p:cNvSpPr>
              <p:nvPr/>
            </p:nvSpPr>
            <p:spPr bwMode="auto">
              <a:xfrm>
                <a:off x="2064" y="1962"/>
                <a:ext cx="1410" cy="948"/>
              </a:xfrm>
              <a:custGeom>
                <a:avLst/>
                <a:gdLst/>
                <a:ahLst/>
                <a:cxnLst>
                  <a:cxn ang="0">
                    <a:pos x="0" y="0"/>
                  </a:cxn>
                  <a:cxn ang="0">
                    <a:pos x="150" y="60"/>
                  </a:cxn>
                  <a:cxn ang="0">
                    <a:pos x="258" y="96"/>
                  </a:cxn>
                  <a:cxn ang="0">
                    <a:pos x="402" y="120"/>
                  </a:cxn>
                  <a:cxn ang="0">
                    <a:pos x="564" y="114"/>
                  </a:cxn>
                  <a:cxn ang="0">
                    <a:pos x="690" y="114"/>
                  </a:cxn>
                  <a:cxn ang="0">
                    <a:pos x="882" y="102"/>
                  </a:cxn>
                  <a:cxn ang="0">
                    <a:pos x="834" y="108"/>
                  </a:cxn>
                  <a:cxn ang="0">
                    <a:pos x="984" y="90"/>
                  </a:cxn>
                  <a:cxn ang="0">
                    <a:pos x="1056" y="90"/>
                  </a:cxn>
                  <a:cxn ang="0">
                    <a:pos x="1116" y="96"/>
                  </a:cxn>
                  <a:cxn ang="0">
                    <a:pos x="1194" y="150"/>
                  </a:cxn>
                  <a:cxn ang="0">
                    <a:pos x="1248" y="216"/>
                  </a:cxn>
                  <a:cxn ang="0">
                    <a:pos x="1296" y="330"/>
                  </a:cxn>
                  <a:cxn ang="0">
                    <a:pos x="1344" y="498"/>
                  </a:cxn>
                  <a:cxn ang="0">
                    <a:pos x="1392" y="696"/>
                  </a:cxn>
                  <a:cxn ang="0">
                    <a:pos x="1410" y="798"/>
                  </a:cxn>
                  <a:cxn ang="0">
                    <a:pos x="1404" y="870"/>
                  </a:cxn>
                  <a:cxn ang="0">
                    <a:pos x="1380" y="906"/>
                  </a:cxn>
                  <a:cxn ang="0">
                    <a:pos x="1314" y="924"/>
                  </a:cxn>
                  <a:cxn ang="0">
                    <a:pos x="1224" y="912"/>
                  </a:cxn>
                  <a:cxn ang="0">
                    <a:pos x="1080" y="894"/>
                  </a:cxn>
                  <a:cxn ang="0">
                    <a:pos x="966" y="894"/>
                  </a:cxn>
                  <a:cxn ang="0">
                    <a:pos x="834" y="906"/>
                  </a:cxn>
                  <a:cxn ang="0">
                    <a:pos x="702" y="924"/>
                  </a:cxn>
                  <a:cxn ang="0">
                    <a:pos x="582" y="948"/>
                  </a:cxn>
                  <a:cxn ang="0">
                    <a:pos x="492" y="948"/>
                  </a:cxn>
                  <a:cxn ang="0">
                    <a:pos x="396" y="936"/>
                  </a:cxn>
                  <a:cxn ang="0">
                    <a:pos x="270" y="900"/>
                  </a:cxn>
                  <a:cxn ang="0">
                    <a:pos x="0" y="0"/>
                  </a:cxn>
                </a:cxnLst>
                <a:rect l="0" t="0" r="r" b="b"/>
                <a:pathLst>
                  <a:path w="1410" h="948">
                    <a:moveTo>
                      <a:pt x="0" y="0"/>
                    </a:moveTo>
                    <a:lnTo>
                      <a:pt x="150" y="60"/>
                    </a:lnTo>
                    <a:lnTo>
                      <a:pt x="258" y="96"/>
                    </a:lnTo>
                    <a:lnTo>
                      <a:pt x="402" y="120"/>
                    </a:lnTo>
                    <a:lnTo>
                      <a:pt x="564" y="114"/>
                    </a:lnTo>
                    <a:lnTo>
                      <a:pt x="690" y="114"/>
                    </a:lnTo>
                    <a:lnTo>
                      <a:pt x="882" y="102"/>
                    </a:lnTo>
                    <a:lnTo>
                      <a:pt x="834" y="108"/>
                    </a:lnTo>
                    <a:lnTo>
                      <a:pt x="984" y="90"/>
                    </a:lnTo>
                    <a:lnTo>
                      <a:pt x="1056" y="90"/>
                    </a:lnTo>
                    <a:lnTo>
                      <a:pt x="1116" y="96"/>
                    </a:lnTo>
                    <a:lnTo>
                      <a:pt x="1194" y="150"/>
                    </a:lnTo>
                    <a:lnTo>
                      <a:pt x="1248" y="216"/>
                    </a:lnTo>
                    <a:lnTo>
                      <a:pt x="1296" y="330"/>
                    </a:lnTo>
                    <a:lnTo>
                      <a:pt x="1344" y="498"/>
                    </a:lnTo>
                    <a:lnTo>
                      <a:pt x="1392" y="696"/>
                    </a:lnTo>
                    <a:lnTo>
                      <a:pt x="1410" y="798"/>
                    </a:lnTo>
                    <a:lnTo>
                      <a:pt x="1404" y="870"/>
                    </a:lnTo>
                    <a:lnTo>
                      <a:pt x="1380" y="906"/>
                    </a:lnTo>
                    <a:lnTo>
                      <a:pt x="1314" y="924"/>
                    </a:lnTo>
                    <a:lnTo>
                      <a:pt x="1224" y="912"/>
                    </a:lnTo>
                    <a:lnTo>
                      <a:pt x="1080" y="894"/>
                    </a:lnTo>
                    <a:lnTo>
                      <a:pt x="966" y="894"/>
                    </a:lnTo>
                    <a:lnTo>
                      <a:pt x="834" y="906"/>
                    </a:lnTo>
                    <a:lnTo>
                      <a:pt x="702" y="924"/>
                    </a:lnTo>
                    <a:lnTo>
                      <a:pt x="582" y="948"/>
                    </a:lnTo>
                    <a:lnTo>
                      <a:pt x="492" y="948"/>
                    </a:lnTo>
                    <a:lnTo>
                      <a:pt x="396" y="936"/>
                    </a:lnTo>
                    <a:lnTo>
                      <a:pt x="270" y="900"/>
                    </a:lnTo>
                    <a:lnTo>
                      <a:pt x="0" y="0"/>
                    </a:lnTo>
                    <a:close/>
                  </a:path>
                </a:pathLst>
              </a:custGeom>
              <a:solidFill>
                <a:srgbClr val="FFFF00"/>
              </a:solidFill>
              <a:ln w="57150" cmpd="sng">
                <a:solidFill>
                  <a:srgbClr val="FFFF00"/>
                </a:solidFill>
                <a:round/>
                <a:headEnd/>
                <a:tailEnd/>
              </a:ln>
              <a:effectLst/>
            </p:spPr>
            <p:txBody>
              <a:bodyPr/>
              <a:lstStyle/>
              <a:p>
                <a:endParaRPr lang="en-US"/>
              </a:p>
            </p:txBody>
          </p:sp>
          <p:sp>
            <p:nvSpPr>
              <p:cNvPr id="62521" name="Freeform 57"/>
              <p:cNvSpPr>
                <a:spLocks/>
              </p:cNvSpPr>
              <p:nvPr/>
            </p:nvSpPr>
            <p:spPr bwMode="auto">
              <a:xfrm>
                <a:off x="2082" y="2064"/>
                <a:ext cx="1260" cy="732"/>
              </a:xfrm>
              <a:custGeom>
                <a:avLst/>
                <a:gdLst/>
                <a:ahLst/>
                <a:cxnLst>
                  <a:cxn ang="0">
                    <a:pos x="0" y="0"/>
                  </a:cxn>
                  <a:cxn ang="0">
                    <a:pos x="120" y="48"/>
                  </a:cxn>
                  <a:cxn ang="0">
                    <a:pos x="240" y="90"/>
                  </a:cxn>
                  <a:cxn ang="0">
                    <a:pos x="354" y="114"/>
                  </a:cxn>
                  <a:cxn ang="0">
                    <a:pos x="468" y="120"/>
                  </a:cxn>
                  <a:cxn ang="0">
                    <a:pos x="618" y="114"/>
                  </a:cxn>
                  <a:cxn ang="0">
                    <a:pos x="774" y="96"/>
                  </a:cxn>
                  <a:cxn ang="0">
                    <a:pos x="882" y="78"/>
                  </a:cxn>
                  <a:cxn ang="0">
                    <a:pos x="990" y="66"/>
                  </a:cxn>
                  <a:cxn ang="0">
                    <a:pos x="1068" y="96"/>
                  </a:cxn>
                  <a:cxn ang="0">
                    <a:pos x="1104" y="132"/>
                  </a:cxn>
                  <a:cxn ang="0">
                    <a:pos x="1146" y="210"/>
                  </a:cxn>
                  <a:cxn ang="0">
                    <a:pos x="1200" y="354"/>
                  </a:cxn>
                  <a:cxn ang="0">
                    <a:pos x="1242" y="546"/>
                  </a:cxn>
                  <a:cxn ang="0">
                    <a:pos x="1254" y="630"/>
                  </a:cxn>
                  <a:cxn ang="0">
                    <a:pos x="1260" y="696"/>
                  </a:cxn>
                  <a:cxn ang="0">
                    <a:pos x="1188" y="672"/>
                  </a:cxn>
                  <a:cxn ang="0">
                    <a:pos x="1068" y="666"/>
                  </a:cxn>
                  <a:cxn ang="0">
                    <a:pos x="942" y="672"/>
                  </a:cxn>
                  <a:cxn ang="0">
                    <a:pos x="822" y="690"/>
                  </a:cxn>
                  <a:cxn ang="0">
                    <a:pos x="684" y="702"/>
                  </a:cxn>
                  <a:cxn ang="0">
                    <a:pos x="546" y="726"/>
                  </a:cxn>
                  <a:cxn ang="0">
                    <a:pos x="402" y="732"/>
                  </a:cxn>
                  <a:cxn ang="0">
                    <a:pos x="306" y="720"/>
                  </a:cxn>
                  <a:cxn ang="0">
                    <a:pos x="216" y="702"/>
                  </a:cxn>
                  <a:cxn ang="0">
                    <a:pos x="0" y="0"/>
                  </a:cxn>
                </a:cxnLst>
                <a:rect l="0" t="0" r="r" b="b"/>
                <a:pathLst>
                  <a:path w="1260" h="732">
                    <a:moveTo>
                      <a:pt x="0" y="0"/>
                    </a:moveTo>
                    <a:lnTo>
                      <a:pt x="120" y="48"/>
                    </a:lnTo>
                    <a:lnTo>
                      <a:pt x="240" y="90"/>
                    </a:lnTo>
                    <a:lnTo>
                      <a:pt x="354" y="114"/>
                    </a:lnTo>
                    <a:lnTo>
                      <a:pt x="468" y="120"/>
                    </a:lnTo>
                    <a:lnTo>
                      <a:pt x="618" y="114"/>
                    </a:lnTo>
                    <a:lnTo>
                      <a:pt x="774" y="96"/>
                    </a:lnTo>
                    <a:lnTo>
                      <a:pt x="882" y="78"/>
                    </a:lnTo>
                    <a:lnTo>
                      <a:pt x="990" y="66"/>
                    </a:lnTo>
                    <a:lnTo>
                      <a:pt x="1068" y="96"/>
                    </a:lnTo>
                    <a:lnTo>
                      <a:pt x="1104" y="132"/>
                    </a:lnTo>
                    <a:lnTo>
                      <a:pt x="1146" y="210"/>
                    </a:lnTo>
                    <a:lnTo>
                      <a:pt x="1200" y="354"/>
                    </a:lnTo>
                    <a:lnTo>
                      <a:pt x="1242" y="546"/>
                    </a:lnTo>
                    <a:lnTo>
                      <a:pt x="1254" y="630"/>
                    </a:lnTo>
                    <a:lnTo>
                      <a:pt x="1260" y="696"/>
                    </a:lnTo>
                    <a:lnTo>
                      <a:pt x="1188" y="672"/>
                    </a:lnTo>
                    <a:lnTo>
                      <a:pt x="1068" y="666"/>
                    </a:lnTo>
                    <a:lnTo>
                      <a:pt x="942" y="672"/>
                    </a:lnTo>
                    <a:lnTo>
                      <a:pt x="822" y="690"/>
                    </a:lnTo>
                    <a:lnTo>
                      <a:pt x="684" y="702"/>
                    </a:lnTo>
                    <a:lnTo>
                      <a:pt x="546" y="726"/>
                    </a:lnTo>
                    <a:lnTo>
                      <a:pt x="402" y="732"/>
                    </a:lnTo>
                    <a:lnTo>
                      <a:pt x="306" y="720"/>
                    </a:lnTo>
                    <a:lnTo>
                      <a:pt x="216" y="702"/>
                    </a:lnTo>
                    <a:lnTo>
                      <a:pt x="0" y="0"/>
                    </a:lnTo>
                    <a:close/>
                  </a:path>
                </a:pathLst>
              </a:custGeom>
              <a:solidFill>
                <a:srgbClr val="FF0000"/>
              </a:solidFill>
              <a:ln w="38100" cmpd="sng">
                <a:solidFill>
                  <a:srgbClr val="FF0000"/>
                </a:solidFill>
                <a:round/>
                <a:headEnd/>
                <a:tailEnd/>
              </a:ln>
              <a:effectLst/>
            </p:spPr>
            <p:txBody>
              <a:bodyPr/>
              <a:lstStyle/>
              <a:p>
                <a:endParaRPr lang="en-US"/>
              </a:p>
            </p:txBody>
          </p:sp>
          <p:sp>
            <p:nvSpPr>
              <p:cNvPr id="62522" name="Freeform 58"/>
              <p:cNvSpPr>
                <a:spLocks/>
              </p:cNvSpPr>
              <p:nvPr/>
            </p:nvSpPr>
            <p:spPr bwMode="auto">
              <a:xfrm>
                <a:off x="1770" y="1338"/>
                <a:ext cx="1800" cy="450"/>
              </a:xfrm>
              <a:custGeom>
                <a:avLst/>
                <a:gdLst/>
                <a:ahLst/>
                <a:cxnLst>
                  <a:cxn ang="0">
                    <a:pos x="162" y="246"/>
                  </a:cxn>
                  <a:cxn ang="0">
                    <a:pos x="150" y="252"/>
                  </a:cxn>
                  <a:cxn ang="0">
                    <a:pos x="84" y="282"/>
                  </a:cxn>
                  <a:cxn ang="0">
                    <a:pos x="96" y="336"/>
                  </a:cxn>
                  <a:cxn ang="0">
                    <a:pos x="144" y="372"/>
                  </a:cxn>
                  <a:cxn ang="0">
                    <a:pos x="216" y="378"/>
                  </a:cxn>
                  <a:cxn ang="0">
                    <a:pos x="300" y="324"/>
                  </a:cxn>
                  <a:cxn ang="0">
                    <a:pos x="420" y="228"/>
                  </a:cxn>
                  <a:cxn ang="0">
                    <a:pos x="552" y="96"/>
                  </a:cxn>
                  <a:cxn ang="0">
                    <a:pos x="702" y="30"/>
                  </a:cxn>
                  <a:cxn ang="0">
                    <a:pos x="846" y="0"/>
                  </a:cxn>
                  <a:cxn ang="0">
                    <a:pos x="978" y="24"/>
                  </a:cxn>
                  <a:cxn ang="0">
                    <a:pos x="1152" y="102"/>
                  </a:cxn>
                  <a:cxn ang="0">
                    <a:pos x="1284" y="186"/>
                  </a:cxn>
                  <a:cxn ang="0">
                    <a:pos x="1434" y="234"/>
                  </a:cxn>
                  <a:cxn ang="0">
                    <a:pos x="1548" y="228"/>
                  </a:cxn>
                  <a:cxn ang="0">
                    <a:pos x="1680" y="156"/>
                  </a:cxn>
                  <a:cxn ang="0">
                    <a:pos x="1758" y="90"/>
                  </a:cxn>
                  <a:cxn ang="0">
                    <a:pos x="1800" y="48"/>
                  </a:cxn>
                  <a:cxn ang="0">
                    <a:pos x="1770" y="126"/>
                  </a:cxn>
                  <a:cxn ang="0">
                    <a:pos x="1686" y="222"/>
                  </a:cxn>
                  <a:cxn ang="0">
                    <a:pos x="1560" y="294"/>
                  </a:cxn>
                  <a:cxn ang="0">
                    <a:pos x="1458" y="312"/>
                  </a:cxn>
                  <a:cxn ang="0">
                    <a:pos x="1296" y="282"/>
                  </a:cxn>
                  <a:cxn ang="0">
                    <a:pos x="1182" y="210"/>
                  </a:cxn>
                  <a:cxn ang="0">
                    <a:pos x="1026" y="138"/>
                  </a:cxn>
                  <a:cxn ang="0">
                    <a:pos x="906" y="96"/>
                  </a:cxn>
                  <a:cxn ang="0">
                    <a:pos x="738" y="102"/>
                  </a:cxn>
                  <a:cxn ang="0">
                    <a:pos x="588" y="186"/>
                  </a:cxn>
                  <a:cxn ang="0">
                    <a:pos x="486" y="276"/>
                  </a:cxn>
                  <a:cxn ang="0">
                    <a:pos x="342" y="408"/>
                  </a:cxn>
                  <a:cxn ang="0">
                    <a:pos x="258" y="450"/>
                  </a:cxn>
                  <a:cxn ang="0">
                    <a:pos x="90" y="432"/>
                  </a:cxn>
                  <a:cxn ang="0">
                    <a:pos x="42" y="378"/>
                  </a:cxn>
                  <a:cxn ang="0">
                    <a:pos x="18" y="324"/>
                  </a:cxn>
                  <a:cxn ang="0">
                    <a:pos x="0" y="270"/>
                  </a:cxn>
                  <a:cxn ang="0">
                    <a:pos x="42" y="180"/>
                  </a:cxn>
                  <a:cxn ang="0">
                    <a:pos x="120" y="150"/>
                  </a:cxn>
                  <a:cxn ang="0">
                    <a:pos x="186" y="162"/>
                  </a:cxn>
                  <a:cxn ang="0">
                    <a:pos x="186" y="210"/>
                  </a:cxn>
                  <a:cxn ang="0">
                    <a:pos x="162" y="246"/>
                  </a:cxn>
                </a:cxnLst>
                <a:rect l="0" t="0" r="r" b="b"/>
                <a:pathLst>
                  <a:path w="1800" h="450">
                    <a:moveTo>
                      <a:pt x="162" y="246"/>
                    </a:moveTo>
                    <a:lnTo>
                      <a:pt x="150" y="252"/>
                    </a:lnTo>
                    <a:lnTo>
                      <a:pt x="84" y="282"/>
                    </a:lnTo>
                    <a:lnTo>
                      <a:pt x="96" y="336"/>
                    </a:lnTo>
                    <a:lnTo>
                      <a:pt x="144" y="372"/>
                    </a:lnTo>
                    <a:lnTo>
                      <a:pt x="216" y="378"/>
                    </a:lnTo>
                    <a:lnTo>
                      <a:pt x="300" y="324"/>
                    </a:lnTo>
                    <a:lnTo>
                      <a:pt x="420" y="228"/>
                    </a:lnTo>
                    <a:lnTo>
                      <a:pt x="552" y="96"/>
                    </a:lnTo>
                    <a:lnTo>
                      <a:pt x="702" y="30"/>
                    </a:lnTo>
                    <a:lnTo>
                      <a:pt x="846" y="0"/>
                    </a:lnTo>
                    <a:lnTo>
                      <a:pt x="978" y="24"/>
                    </a:lnTo>
                    <a:lnTo>
                      <a:pt x="1152" y="102"/>
                    </a:lnTo>
                    <a:lnTo>
                      <a:pt x="1284" y="186"/>
                    </a:lnTo>
                    <a:lnTo>
                      <a:pt x="1434" y="234"/>
                    </a:lnTo>
                    <a:lnTo>
                      <a:pt x="1548" y="228"/>
                    </a:lnTo>
                    <a:lnTo>
                      <a:pt x="1680" y="156"/>
                    </a:lnTo>
                    <a:lnTo>
                      <a:pt x="1758" y="90"/>
                    </a:lnTo>
                    <a:lnTo>
                      <a:pt x="1800" y="48"/>
                    </a:lnTo>
                    <a:lnTo>
                      <a:pt x="1770" y="126"/>
                    </a:lnTo>
                    <a:lnTo>
                      <a:pt x="1686" y="222"/>
                    </a:lnTo>
                    <a:lnTo>
                      <a:pt x="1560" y="294"/>
                    </a:lnTo>
                    <a:lnTo>
                      <a:pt x="1458" y="312"/>
                    </a:lnTo>
                    <a:lnTo>
                      <a:pt x="1296" y="282"/>
                    </a:lnTo>
                    <a:lnTo>
                      <a:pt x="1182" y="210"/>
                    </a:lnTo>
                    <a:lnTo>
                      <a:pt x="1026" y="138"/>
                    </a:lnTo>
                    <a:lnTo>
                      <a:pt x="906" y="96"/>
                    </a:lnTo>
                    <a:lnTo>
                      <a:pt x="738" y="102"/>
                    </a:lnTo>
                    <a:lnTo>
                      <a:pt x="588" y="186"/>
                    </a:lnTo>
                    <a:lnTo>
                      <a:pt x="486" y="276"/>
                    </a:lnTo>
                    <a:lnTo>
                      <a:pt x="342" y="408"/>
                    </a:lnTo>
                    <a:lnTo>
                      <a:pt x="258" y="450"/>
                    </a:lnTo>
                    <a:lnTo>
                      <a:pt x="90" y="432"/>
                    </a:lnTo>
                    <a:lnTo>
                      <a:pt x="42" y="378"/>
                    </a:lnTo>
                    <a:lnTo>
                      <a:pt x="18" y="324"/>
                    </a:lnTo>
                    <a:lnTo>
                      <a:pt x="0" y="270"/>
                    </a:lnTo>
                    <a:lnTo>
                      <a:pt x="42" y="180"/>
                    </a:lnTo>
                    <a:lnTo>
                      <a:pt x="120" y="150"/>
                    </a:lnTo>
                    <a:lnTo>
                      <a:pt x="186" y="162"/>
                    </a:lnTo>
                    <a:lnTo>
                      <a:pt x="186" y="210"/>
                    </a:lnTo>
                    <a:lnTo>
                      <a:pt x="162" y="246"/>
                    </a:lnTo>
                    <a:close/>
                  </a:path>
                </a:pathLst>
              </a:custGeom>
              <a:solidFill>
                <a:srgbClr val="FF0000"/>
              </a:solidFill>
              <a:ln w="9525">
                <a:noFill/>
                <a:round/>
                <a:headEnd/>
                <a:tailEnd/>
              </a:ln>
              <a:effectLst/>
            </p:spPr>
            <p:txBody>
              <a:bodyPr/>
              <a:lstStyle/>
              <a:p>
                <a:endParaRPr lang="en-US"/>
              </a:p>
            </p:txBody>
          </p:sp>
        </p:grpSp>
      </p:grpSp>
      <p:grpSp>
        <p:nvGrpSpPr>
          <p:cNvPr id="62523" name="Group 59"/>
          <p:cNvGrpSpPr>
            <a:grpSpLocks/>
          </p:cNvGrpSpPr>
          <p:nvPr/>
        </p:nvGrpSpPr>
        <p:grpSpPr bwMode="auto">
          <a:xfrm>
            <a:off x="4114800" y="2133600"/>
            <a:ext cx="219075" cy="293688"/>
            <a:chOff x="1668" y="894"/>
            <a:chExt cx="2238" cy="3000"/>
          </a:xfrm>
        </p:grpSpPr>
        <p:sp>
          <p:nvSpPr>
            <p:cNvPr id="62524" name="Freeform 60"/>
            <p:cNvSpPr>
              <a:spLocks/>
            </p:cNvSpPr>
            <p:nvPr/>
          </p:nvSpPr>
          <p:spPr bwMode="auto">
            <a:xfrm>
              <a:off x="1668" y="894"/>
              <a:ext cx="1002" cy="3000"/>
            </a:xfrm>
            <a:custGeom>
              <a:avLst/>
              <a:gdLst/>
              <a:ahLst/>
              <a:cxnLst>
                <a:cxn ang="0">
                  <a:pos x="0" y="0"/>
                </a:cxn>
                <a:cxn ang="0">
                  <a:pos x="108" y="576"/>
                </a:cxn>
                <a:cxn ang="0">
                  <a:pos x="162" y="594"/>
                </a:cxn>
                <a:cxn ang="0">
                  <a:pos x="906" y="3000"/>
                </a:cxn>
                <a:cxn ang="0">
                  <a:pos x="1002" y="2964"/>
                </a:cxn>
                <a:cxn ang="0">
                  <a:pos x="222" y="564"/>
                </a:cxn>
                <a:cxn ang="0">
                  <a:pos x="246" y="522"/>
                </a:cxn>
                <a:cxn ang="0">
                  <a:pos x="0" y="0"/>
                </a:cxn>
              </a:cxnLst>
              <a:rect l="0" t="0" r="r" b="b"/>
              <a:pathLst>
                <a:path w="1002" h="3000">
                  <a:moveTo>
                    <a:pt x="0" y="0"/>
                  </a:moveTo>
                  <a:lnTo>
                    <a:pt x="108" y="576"/>
                  </a:lnTo>
                  <a:lnTo>
                    <a:pt x="162" y="594"/>
                  </a:lnTo>
                  <a:lnTo>
                    <a:pt x="906" y="3000"/>
                  </a:lnTo>
                  <a:lnTo>
                    <a:pt x="1002" y="2964"/>
                  </a:lnTo>
                  <a:lnTo>
                    <a:pt x="222" y="564"/>
                  </a:lnTo>
                  <a:lnTo>
                    <a:pt x="246" y="522"/>
                  </a:lnTo>
                  <a:lnTo>
                    <a:pt x="0" y="0"/>
                  </a:lnTo>
                  <a:close/>
                </a:path>
              </a:pathLst>
            </a:custGeom>
            <a:solidFill>
              <a:schemeClr val="tx1"/>
            </a:solidFill>
            <a:ln w="9525">
              <a:solidFill>
                <a:schemeClr val="tx1"/>
              </a:solidFill>
              <a:round/>
              <a:headEnd/>
              <a:tailEnd/>
            </a:ln>
            <a:effectLst/>
          </p:spPr>
          <p:txBody>
            <a:bodyPr/>
            <a:lstStyle/>
            <a:p>
              <a:endParaRPr lang="en-US"/>
            </a:p>
          </p:txBody>
        </p:sp>
        <p:grpSp>
          <p:nvGrpSpPr>
            <p:cNvPr id="62525" name="Group 61"/>
            <p:cNvGrpSpPr>
              <a:grpSpLocks/>
            </p:cNvGrpSpPr>
            <p:nvPr/>
          </p:nvGrpSpPr>
          <p:grpSpPr bwMode="auto">
            <a:xfrm>
              <a:off x="1770" y="1338"/>
              <a:ext cx="2136" cy="2016"/>
              <a:chOff x="1770" y="1338"/>
              <a:chExt cx="2136" cy="2016"/>
            </a:xfrm>
          </p:grpSpPr>
          <p:sp>
            <p:nvSpPr>
              <p:cNvPr id="62526" name="Freeform 62"/>
              <p:cNvSpPr>
                <a:spLocks/>
              </p:cNvSpPr>
              <p:nvPr/>
            </p:nvSpPr>
            <p:spPr bwMode="auto">
              <a:xfrm>
                <a:off x="2010" y="1614"/>
                <a:ext cx="1896" cy="1740"/>
              </a:xfrm>
              <a:custGeom>
                <a:avLst/>
                <a:gdLst/>
                <a:ahLst/>
                <a:cxnLst>
                  <a:cxn ang="0">
                    <a:pos x="90" y="258"/>
                  </a:cxn>
                  <a:cxn ang="0">
                    <a:pos x="198" y="270"/>
                  </a:cxn>
                  <a:cxn ang="0">
                    <a:pos x="420" y="90"/>
                  </a:cxn>
                  <a:cxn ang="0">
                    <a:pos x="630" y="0"/>
                  </a:cxn>
                  <a:cxn ang="0">
                    <a:pos x="480" y="144"/>
                  </a:cxn>
                  <a:cxn ang="0">
                    <a:pos x="402" y="288"/>
                  </a:cxn>
                  <a:cxn ang="0">
                    <a:pos x="468" y="378"/>
                  </a:cxn>
                  <a:cxn ang="0">
                    <a:pos x="618" y="276"/>
                  </a:cxn>
                  <a:cxn ang="0">
                    <a:pos x="816" y="114"/>
                  </a:cxn>
                  <a:cxn ang="0">
                    <a:pos x="948" y="108"/>
                  </a:cxn>
                  <a:cxn ang="0">
                    <a:pos x="948" y="168"/>
                  </a:cxn>
                  <a:cxn ang="0">
                    <a:pos x="810" y="252"/>
                  </a:cxn>
                  <a:cxn ang="0">
                    <a:pos x="792" y="330"/>
                  </a:cxn>
                  <a:cxn ang="0">
                    <a:pos x="864" y="360"/>
                  </a:cxn>
                  <a:cxn ang="0">
                    <a:pos x="1020" y="222"/>
                  </a:cxn>
                  <a:cxn ang="0">
                    <a:pos x="1170" y="156"/>
                  </a:cxn>
                  <a:cxn ang="0">
                    <a:pos x="1350" y="180"/>
                  </a:cxn>
                  <a:cxn ang="0">
                    <a:pos x="1284" y="246"/>
                  </a:cxn>
                  <a:cxn ang="0">
                    <a:pos x="1182" y="282"/>
                  </a:cxn>
                  <a:cxn ang="0">
                    <a:pos x="1242" y="378"/>
                  </a:cxn>
                  <a:cxn ang="0">
                    <a:pos x="1446" y="318"/>
                  </a:cxn>
                  <a:cxn ang="0">
                    <a:pos x="1596" y="294"/>
                  </a:cxn>
                  <a:cxn ang="0">
                    <a:pos x="1770" y="396"/>
                  </a:cxn>
                  <a:cxn ang="0">
                    <a:pos x="1584" y="408"/>
                  </a:cxn>
                  <a:cxn ang="0">
                    <a:pos x="1488" y="462"/>
                  </a:cxn>
                  <a:cxn ang="0">
                    <a:pos x="1554" y="588"/>
                  </a:cxn>
                  <a:cxn ang="0">
                    <a:pos x="1746" y="654"/>
                  </a:cxn>
                  <a:cxn ang="0">
                    <a:pos x="1866" y="768"/>
                  </a:cxn>
                  <a:cxn ang="0">
                    <a:pos x="1800" y="786"/>
                  </a:cxn>
                  <a:cxn ang="0">
                    <a:pos x="1596" y="708"/>
                  </a:cxn>
                  <a:cxn ang="0">
                    <a:pos x="1560" y="798"/>
                  </a:cxn>
                  <a:cxn ang="0">
                    <a:pos x="1776" y="966"/>
                  </a:cxn>
                  <a:cxn ang="0">
                    <a:pos x="1872" y="1098"/>
                  </a:cxn>
                  <a:cxn ang="0">
                    <a:pos x="1836" y="1158"/>
                  </a:cxn>
                  <a:cxn ang="0">
                    <a:pos x="1692" y="1032"/>
                  </a:cxn>
                  <a:cxn ang="0">
                    <a:pos x="1620" y="1068"/>
                  </a:cxn>
                  <a:cxn ang="0">
                    <a:pos x="1734" y="1230"/>
                  </a:cxn>
                  <a:cxn ang="0">
                    <a:pos x="1842" y="1380"/>
                  </a:cxn>
                  <a:cxn ang="0">
                    <a:pos x="1884" y="1524"/>
                  </a:cxn>
                  <a:cxn ang="0">
                    <a:pos x="1746" y="1398"/>
                  </a:cxn>
                  <a:cxn ang="0">
                    <a:pos x="1602" y="1350"/>
                  </a:cxn>
                  <a:cxn ang="0">
                    <a:pos x="1590" y="1464"/>
                  </a:cxn>
                  <a:cxn ang="0">
                    <a:pos x="1632" y="1608"/>
                  </a:cxn>
                  <a:cxn ang="0">
                    <a:pos x="1560" y="1518"/>
                  </a:cxn>
                  <a:cxn ang="0">
                    <a:pos x="1440" y="1422"/>
                  </a:cxn>
                  <a:cxn ang="0">
                    <a:pos x="1320" y="1422"/>
                  </a:cxn>
                  <a:cxn ang="0">
                    <a:pos x="1464" y="1584"/>
                  </a:cxn>
                  <a:cxn ang="0">
                    <a:pos x="1416" y="1614"/>
                  </a:cxn>
                  <a:cxn ang="0">
                    <a:pos x="1116" y="1416"/>
                  </a:cxn>
                  <a:cxn ang="0">
                    <a:pos x="972" y="1356"/>
                  </a:cxn>
                  <a:cxn ang="0">
                    <a:pos x="984" y="1482"/>
                  </a:cxn>
                  <a:cxn ang="0">
                    <a:pos x="1152" y="1614"/>
                  </a:cxn>
                  <a:cxn ang="0">
                    <a:pos x="966" y="1602"/>
                  </a:cxn>
                  <a:cxn ang="0">
                    <a:pos x="798" y="1536"/>
                  </a:cxn>
                  <a:cxn ang="0">
                    <a:pos x="828" y="1692"/>
                  </a:cxn>
                  <a:cxn ang="0">
                    <a:pos x="780" y="1728"/>
                  </a:cxn>
                  <a:cxn ang="0">
                    <a:pos x="612" y="1554"/>
                  </a:cxn>
                  <a:cxn ang="0">
                    <a:pos x="402" y="1506"/>
                  </a:cxn>
                </a:cxnLst>
                <a:rect l="0" t="0" r="r" b="b"/>
                <a:pathLst>
                  <a:path w="1896" h="1740">
                    <a:moveTo>
                      <a:pt x="0" y="204"/>
                    </a:moveTo>
                    <a:lnTo>
                      <a:pt x="90" y="258"/>
                    </a:lnTo>
                    <a:lnTo>
                      <a:pt x="156" y="282"/>
                    </a:lnTo>
                    <a:lnTo>
                      <a:pt x="198" y="270"/>
                    </a:lnTo>
                    <a:lnTo>
                      <a:pt x="318" y="198"/>
                    </a:lnTo>
                    <a:lnTo>
                      <a:pt x="420" y="90"/>
                    </a:lnTo>
                    <a:lnTo>
                      <a:pt x="528" y="18"/>
                    </a:lnTo>
                    <a:lnTo>
                      <a:pt x="630" y="0"/>
                    </a:lnTo>
                    <a:lnTo>
                      <a:pt x="576" y="54"/>
                    </a:lnTo>
                    <a:lnTo>
                      <a:pt x="480" y="144"/>
                    </a:lnTo>
                    <a:lnTo>
                      <a:pt x="432" y="222"/>
                    </a:lnTo>
                    <a:lnTo>
                      <a:pt x="402" y="288"/>
                    </a:lnTo>
                    <a:lnTo>
                      <a:pt x="402" y="366"/>
                    </a:lnTo>
                    <a:lnTo>
                      <a:pt x="468" y="378"/>
                    </a:lnTo>
                    <a:lnTo>
                      <a:pt x="552" y="354"/>
                    </a:lnTo>
                    <a:lnTo>
                      <a:pt x="618" y="276"/>
                    </a:lnTo>
                    <a:lnTo>
                      <a:pt x="762" y="150"/>
                    </a:lnTo>
                    <a:lnTo>
                      <a:pt x="816" y="114"/>
                    </a:lnTo>
                    <a:lnTo>
                      <a:pt x="912" y="102"/>
                    </a:lnTo>
                    <a:lnTo>
                      <a:pt x="948" y="108"/>
                    </a:lnTo>
                    <a:lnTo>
                      <a:pt x="990" y="126"/>
                    </a:lnTo>
                    <a:lnTo>
                      <a:pt x="948" y="168"/>
                    </a:lnTo>
                    <a:lnTo>
                      <a:pt x="858" y="216"/>
                    </a:lnTo>
                    <a:lnTo>
                      <a:pt x="810" y="252"/>
                    </a:lnTo>
                    <a:lnTo>
                      <a:pt x="786" y="282"/>
                    </a:lnTo>
                    <a:lnTo>
                      <a:pt x="792" y="330"/>
                    </a:lnTo>
                    <a:lnTo>
                      <a:pt x="828" y="354"/>
                    </a:lnTo>
                    <a:lnTo>
                      <a:pt x="864" y="360"/>
                    </a:lnTo>
                    <a:lnTo>
                      <a:pt x="924" y="312"/>
                    </a:lnTo>
                    <a:lnTo>
                      <a:pt x="1020" y="222"/>
                    </a:lnTo>
                    <a:lnTo>
                      <a:pt x="1098" y="180"/>
                    </a:lnTo>
                    <a:lnTo>
                      <a:pt x="1170" y="156"/>
                    </a:lnTo>
                    <a:lnTo>
                      <a:pt x="1260" y="150"/>
                    </a:lnTo>
                    <a:lnTo>
                      <a:pt x="1350" y="180"/>
                    </a:lnTo>
                    <a:lnTo>
                      <a:pt x="1380" y="216"/>
                    </a:lnTo>
                    <a:lnTo>
                      <a:pt x="1284" y="246"/>
                    </a:lnTo>
                    <a:lnTo>
                      <a:pt x="1218" y="252"/>
                    </a:lnTo>
                    <a:lnTo>
                      <a:pt x="1182" y="282"/>
                    </a:lnTo>
                    <a:lnTo>
                      <a:pt x="1170" y="342"/>
                    </a:lnTo>
                    <a:lnTo>
                      <a:pt x="1242" y="378"/>
                    </a:lnTo>
                    <a:lnTo>
                      <a:pt x="1356" y="342"/>
                    </a:lnTo>
                    <a:lnTo>
                      <a:pt x="1446" y="318"/>
                    </a:lnTo>
                    <a:lnTo>
                      <a:pt x="1500" y="294"/>
                    </a:lnTo>
                    <a:lnTo>
                      <a:pt x="1596" y="294"/>
                    </a:lnTo>
                    <a:cubicBezTo>
                      <a:pt x="1628" y="306"/>
                      <a:pt x="1692" y="330"/>
                      <a:pt x="1692" y="330"/>
                    </a:cubicBezTo>
                    <a:lnTo>
                      <a:pt x="1770" y="396"/>
                    </a:lnTo>
                    <a:lnTo>
                      <a:pt x="1722" y="414"/>
                    </a:lnTo>
                    <a:lnTo>
                      <a:pt x="1584" y="408"/>
                    </a:lnTo>
                    <a:lnTo>
                      <a:pt x="1548" y="420"/>
                    </a:lnTo>
                    <a:lnTo>
                      <a:pt x="1488" y="462"/>
                    </a:lnTo>
                    <a:lnTo>
                      <a:pt x="1488" y="522"/>
                    </a:lnTo>
                    <a:lnTo>
                      <a:pt x="1554" y="588"/>
                    </a:lnTo>
                    <a:lnTo>
                      <a:pt x="1638" y="600"/>
                    </a:lnTo>
                    <a:lnTo>
                      <a:pt x="1746" y="654"/>
                    </a:lnTo>
                    <a:lnTo>
                      <a:pt x="1830" y="714"/>
                    </a:lnTo>
                    <a:lnTo>
                      <a:pt x="1866" y="768"/>
                    </a:lnTo>
                    <a:lnTo>
                      <a:pt x="1878" y="834"/>
                    </a:lnTo>
                    <a:lnTo>
                      <a:pt x="1800" y="786"/>
                    </a:lnTo>
                    <a:lnTo>
                      <a:pt x="1734" y="738"/>
                    </a:lnTo>
                    <a:lnTo>
                      <a:pt x="1596" y="708"/>
                    </a:lnTo>
                    <a:lnTo>
                      <a:pt x="1554" y="726"/>
                    </a:lnTo>
                    <a:lnTo>
                      <a:pt x="1560" y="798"/>
                    </a:lnTo>
                    <a:lnTo>
                      <a:pt x="1680" y="876"/>
                    </a:lnTo>
                    <a:lnTo>
                      <a:pt x="1776" y="966"/>
                    </a:lnTo>
                    <a:lnTo>
                      <a:pt x="1830" y="1020"/>
                    </a:lnTo>
                    <a:lnTo>
                      <a:pt x="1872" y="1098"/>
                    </a:lnTo>
                    <a:lnTo>
                      <a:pt x="1896" y="1140"/>
                    </a:lnTo>
                    <a:lnTo>
                      <a:pt x="1836" y="1158"/>
                    </a:lnTo>
                    <a:lnTo>
                      <a:pt x="1752" y="1092"/>
                    </a:lnTo>
                    <a:lnTo>
                      <a:pt x="1692" y="1032"/>
                    </a:lnTo>
                    <a:lnTo>
                      <a:pt x="1638" y="1008"/>
                    </a:lnTo>
                    <a:lnTo>
                      <a:pt x="1620" y="1068"/>
                    </a:lnTo>
                    <a:lnTo>
                      <a:pt x="1644" y="1134"/>
                    </a:lnTo>
                    <a:lnTo>
                      <a:pt x="1734" y="1230"/>
                    </a:lnTo>
                    <a:lnTo>
                      <a:pt x="1788" y="1314"/>
                    </a:lnTo>
                    <a:lnTo>
                      <a:pt x="1842" y="1380"/>
                    </a:lnTo>
                    <a:lnTo>
                      <a:pt x="1884" y="1452"/>
                    </a:lnTo>
                    <a:lnTo>
                      <a:pt x="1884" y="1524"/>
                    </a:lnTo>
                    <a:lnTo>
                      <a:pt x="1812" y="1476"/>
                    </a:lnTo>
                    <a:lnTo>
                      <a:pt x="1746" y="1398"/>
                    </a:lnTo>
                    <a:lnTo>
                      <a:pt x="1638" y="1362"/>
                    </a:lnTo>
                    <a:lnTo>
                      <a:pt x="1602" y="1350"/>
                    </a:lnTo>
                    <a:lnTo>
                      <a:pt x="1584" y="1386"/>
                    </a:lnTo>
                    <a:lnTo>
                      <a:pt x="1590" y="1464"/>
                    </a:lnTo>
                    <a:lnTo>
                      <a:pt x="1632" y="1560"/>
                    </a:lnTo>
                    <a:lnTo>
                      <a:pt x="1632" y="1608"/>
                    </a:lnTo>
                    <a:lnTo>
                      <a:pt x="1590" y="1602"/>
                    </a:lnTo>
                    <a:lnTo>
                      <a:pt x="1560" y="1518"/>
                    </a:lnTo>
                    <a:lnTo>
                      <a:pt x="1518" y="1464"/>
                    </a:lnTo>
                    <a:lnTo>
                      <a:pt x="1440" y="1422"/>
                    </a:lnTo>
                    <a:lnTo>
                      <a:pt x="1392" y="1422"/>
                    </a:lnTo>
                    <a:lnTo>
                      <a:pt x="1320" y="1422"/>
                    </a:lnTo>
                    <a:lnTo>
                      <a:pt x="1404" y="1512"/>
                    </a:lnTo>
                    <a:lnTo>
                      <a:pt x="1464" y="1584"/>
                    </a:lnTo>
                    <a:lnTo>
                      <a:pt x="1494" y="1620"/>
                    </a:lnTo>
                    <a:lnTo>
                      <a:pt x="1416" y="1614"/>
                    </a:lnTo>
                    <a:lnTo>
                      <a:pt x="1332" y="1548"/>
                    </a:lnTo>
                    <a:lnTo>
                      <a:pt x="1116" y="1416"/>
                    </a:lnTo>
                    <a:lnTo>
                      <a:pt x="1056" y="1374"/>
                    </a:lnTo>
                    <a:lnTo>
                      <a:pt x="972" y="1356"/>
                    </a:lnTo>
                    <a:lnTo>
                      <a:pt x="930" y="1398"/>
                    </a:lnTo>
                    <a:lnTo>
                      <a:pt x="984" y="1482"/>
                    </a:lnTo>
                    <a:lnTo>
                      <a:pt x="1062" y="1584"/>
                    </a:lnTo>
                    <a:lnTo>
                      <a:pt x="1152" y="1614"/>
                    </a:lnTo>
                    <a:lnTo>
                      <a:pt x="1080" y="1644"/>
                    </a:lnTo>
                    <a:lnTo>
                      <a:pt x="966" y="1602"/>
                    </a:lnTo>
                    <a:lnTo>
                      <a:pt x="882" y="1554"/>
                    </a:lnTo>
                    <a:lnTo>
                      <a:pt x="798" y="1536"/>
                    </a:lnTo>
                    <a:lnTo>
                      <a:pt x="780" y="1572"/>
                    </a:lnTo>
                    <a:lnTo>
                      <a:pt x="828" y="1692"/>
                    </a:lnTo>
                    <a:lnTo>
                      <a:pt x="858" y="1740"/>
                    </a:lnTo>
                    <a:lnTo>
                      <a:pt x="780" y="1728"/>
                    </a:lnTo>
                    <a:lnTo>
                      <a:pt x="690" y="1656"/>
                    </a:lnTo>
                    <a:lnTo>
                      <a:pt x="612" y="1554"/>
                    </a:lnTo>
                    <a:lnTo>
                      <a:pt x="486" y="1488"/>
                    </a:lnTo>
                    <a:lnTo>
                      <a:pt x="402" y="1506"/>
                    </a:lnTo>
                    <a:lnTo>
                      <a:pt x="0" y="204"/>
                    </a:lnTo>
                    <a:close/>
                  </a:path>
                </a:pathLst>
              </a:custGeom>
              <a:solidFill>
                <a:schemeClr val="tx1"/>
              </a:solidFill>
              <a:ln w="9525">
                <a:solidFill>
                  <a:schemeClr val="tx1"/>
                </a:solidFill>
                <a:round/>
                <a:headEnd/>
                <a:tailEnd/>
              </a:ln>
              <a:effectLst/>
            </p:spPr>
            <p:txBody>
              <a:bodyPr/>
              <a:lstStyle/>
              <a:p>
                <a:endParaRPr lang="en-US"/>
              </a:p>
            </p:txBody>
          </p:sp>
          <p:sp>
            <p:nvSpPr>
              <p:cNvPr id="62527" name="Freeform 63"/>
              <p:cNvSpPr>
                <a:spLocks/>
              </p:cNvSpPr>
              <p:nvPr/>
            </p:nvSpPr>
            <p:spPr bwMode="auto">
              <a:xfrm>
                <a:off x="2064" y="1962"/>
                <a:ext cx="1410" cy="948"/>
              </a:xfrm>
              <a:custGeom>
                <a:avLst/>
                <a:gdLst/>
                <a:ahLst/>
                <a:cxnLst>
                  <a:cxn ang="0">
                    <a:pos x="0" y="0"/>
                  </a:cxn>
                  <a:cxn ang="0">
                    <a:pos x="150" y="60"/>
                  </a:cxn>
                  <a:cxn ang="0">
                    <a:pos x="258" y="96"/>
                  </a:cxn>
                  <a:cxn ang="0">
                    <a:pos x="402" y="120"/>
                  </a:cxn>
                  <a:cxn ang="0">
                    <a:pos x="564" y="114"/>
                  </a:cxn>
                  <a:cxn ang="0">
                    <a:pos x="690" y="114"/>
                  </a:cxn>
                  <a:cxn ang="0">
                    <a:pos x="882" y="102"/>
                  </a:cxn>
                  <a:cxn ang="0">
                    <a:pos x="834" y="108"/>
                  </a:cxn>
                  <a:cxn ang="0">
                    <a:pos x="984" y="90"/>
                  </a:cxn>
                  <a:cxn ang="0">
                    <a:pos x="1056" y="90"/>
                  </a:cxn>
                  <a:cxn ang="0">
                    <a:pos x="1116" y="96"/>
                  </a:cxn>
                  <a:cxn ang="0">
                    <a:pos x="1194" y="150"/>
                  </a:cxn>
                  <a:cxn ang="0">
                    <a:pos x="1248" y="216"/>
                  </a:cxn>
                  <a:cxn ang="0">
                    <a:pos x="1296" y="330"/>
                  </a:cxn>
                  <a:cxn ang="0">
                    <a:pos x="1344" y="498"/>
                  </a:cxn>
                  <a:cxn ang="0">
                    <a:pos x="1392" y="696"/>
                  </a:cxn>
                  <a:cxn ang="0">
                    <a:pos x="1410" y="798"/>
                  </a:cxn>
                  <a:cxn ang="0">
                    <a:pos x="1404" y="870"/>
                  </a:cxn>
                  <a:cxn ang="0">
                    <a:pos x="1380" y="906"/>
                  </a:cxn>
                  <a:cxn ang="0">
                    <a:pos x="1314" y="924"/>
                  </a:cxn>
                  <a:cxn ang="0">
                    <a:pos x="1224" y="912"/>
                  </a:cxn>
                  <a:cxn ang="0">
                    <a:pos x="1080" y="894"/>
                  </a:cxn>
                  <a:cxn ang="0">
                    <a:pos x="966" y="894"/>
                  </a:cxn>
                  <a:cxn ang="0">
                    <a:pos x="834" y="906"/>
                  </a:cxn>
                  <a:cxn ang="0">
                    <a:pos x="702" y="924"/>
                  </a:cxn>
                  <a:cxn ang="0">
                    <a:pos x="582" y="948"/>
                  </a:cxn>
                  <a:cxn ang="0">
                    <a:pos x="492" y="948"/>
                  </a:cxn>
                  <a:cxn ang="0">
                    <a:pos x="396" y="936"/>
                  </a:cxn>
                  <a:cxn ang="0">
                    <a:pos x="270" y="900"/>
                  </a:cxn>
                  <a:cxn ang="0">
                    <a:pos x="0" y="0"/>
                  </a:cxn>
                </a:cxnLst>
                <a:rect l="0" t="0" r="r" b="b"/>
                <a:pathLst>
                  <a:path w="1410" h="948">
                    <a:moveTo>
                      <a:pt x="0" y="0"/>
                    </a:moveTo>
                    <a:lnTo>
                      <a:pt x="150" y="60"/>
                    </a:lnTo>
                    <a:lnTo>
                      <a:pt x="258" y="96"/>
                    </a:lnTo>
                    <a:lnTo>
                      <a:pt x="402" y="120"/>
                    </a:lnTo>
                    <a:lnTo>
                      <a:pt x="564" y="114"/>
                    </a:lnTo>
                    <a:lnTo>
                      <a:pt x="690" y="114"/>
                    </a:lnTo>
                    <a:lnTo>
                      <a:pt x="882" y="102"/>
                    </a:lnTo>
                    <a:lnTo>
                      <a:pt x="834" y="108"/>
                    </a:lnTo>
                    <a:lnTo>
                      <a:pt x="984" y="90"/>
                    </a:lnTo>
                    <a:lnTo>
                      <a:pt x="1056" y="90"/>
                    </a:lnTo>
                    <a:lnTo>
                      <a:pt x="1116" y="96"/>
                    </a:lnTo>
                    <a:lnTo>
                      <a:pt x="1194" y="150"/>
                    </a:lnTo>
                    <a:lnTo>
                      <a:pt x="1248" y="216"/>
                    </a:lnTo>
                    <a:lnTo>
                      <a:pt x="1296" y="330"/>
                    </a:lnTo>
                    <a:lnTo>
                      <a:pt x="1344" y="498"/>
                    </a:lnTo>
                    <a:lnTo>
                      <a:pt x="1392" y="696"/>
                    </a:lnTo>
                    <a:lnTo>
                      <a:pt x="1410" y="798"/>
                    </a:lnTo>
                    <a:lnTo>
                      <a:pt x="1404" y="870"/>
                    </a:lnTo>
                    <a:lnTo>
                      <a:pt x="1380" y="906"/>
                    </a:lnTo>
                    <a:lnTo>
                      <a:pt x="1314" y="924"/>
                    </a:lnTo>
                    <a:lnTo>
                      <a:pt x="1224" y="912"/>
                    </a:lnTo>
                    <a:lnTo>
                      <a:pt x="1080" y="894"/>
                    </a:lnTo>
                    <a:lnTo>
                      <a:pt x="966" y="894"/>
                    </a:lnTo>
                    <a:lnTo>
                      <a:pt x="834" y="906"/>
                    </a:lnTo>
                    <a:lnTo>
                      <a:pt x="702" y="924"/>
                    </a:lnTo>
                    <a:lnTo>
                      <a:pt x="582" y="948"/>
                    </a:lnTo>
                    <a:lnTo>
                      <a:pt x="492" y="948"/>
                    </a:lnTo>
                    <a:lnTo>
                      <a:pt x="396" y="936"/>
                    </a:lnTo>
                    <a:lnTo>
                      <a:pt x="270" y="900"/>
                    </a:lnTo>
                    <a:lnTo>
                      <a:pt x="0" y="0"/>
                    </a:lnTo>
                    <a:close/>
                  </a:path>
                </a:pathLst>
              </a:custGeom>
              <a:solidFill>
                <a:srgbClr val="FFFF00"/>
              </a:solidFill>
              <a:ln w="57150" cmpd="sng">
                <a:solidFill>
                  <a:srgbClr val="FFFF00"/>
                </a:solidFill>
                <a:round/>
                <a:headEnd/>
                <a:tailEnd/>
              </a:ln>
              <a:effectLst/>
            </p:spPr>
            <p:txBody>
              <a:bodyPr/>
              <a:lstStyle/>
              <a:p>
                <a:endParaRPr lang="en-US"/>
              </a:p>
            </p:txBody>
          </p:sp>
          <p:sp>
            <p:nvSpPr>
              <p:cNvPr id="62528" name="Freeform 64"/>
              <p:cNvSpPr>
                <a:spLocks/>
              </p:cNvSpPr>
              <p:nvPr/>
            </p:nvSpPr>
            <p:spPr bwMode="auto">
              <a:xfrm>
                <a:off x="2082" y="2064"/>
                <a:ext cx="1260" cy="732"/>
              </a:xfrm>
              <a:custGeom>
                <a:avLst/>
                <a:gdLst/>
                <a:ahLst/>
                <a:cxnLst>
                  <a:cxn ang="0">
                    <a:pos x="0" y="0"/>
                  </a:cxn>
                  <a:cxn ang="0">
                    <a:pos x="120" y="48"/>
                  </a:cxn>
                  <a:cxn ang="0">
                    <a:pos x="240" y="90"/>
                  </a:cxn>
                  <a:cxn ang="0">
                    <a:pos x="354" y="114"/>
                  </a:cxn>
                  <a:cxn ang="0">
                    <a:pos x="468" y="120"/>
                  </a:cxn>
                  <a:cxn ang="0">
                    <a:pos x="618" y="114"/>
                  </a:cxn>
                  <a:cxn ang="0">
                    <a:pos x="774" y="96"/>
                  </a:cxn>
                  <a:cxn ang="0">
                    <a:pos x="882" y="78"/>
                  </a:cxn>
                  <a:cxn ang="0">
                    <a:pos x="990" y="66"/>
                  </a:cxn>
                  <a:cxn ang="0">
                    <a:pos x="1068" y="96"/>
                  </a:cxn>
                  <a:cxn ang="0">
                    <a:pos x="1104" y="132"/>
                  </a:cxn>
                  <a:cxn ang="0">
                    <a:pos x="1146" y="210"/>
                  </a:cxn>
                  <a:cxn ang="0">
                    <a:pos x="1200" y="354"/>
                  </a:cxn>
                  <a:cxn ang="0">
                    <a:pos x="1242" y="546"/>
                  </a:cxn>
                  <a:cxn ang="0">
                    <a:pos x="1254" y="630"/>
                  </a:cxn>
                  <a:cxn ang="0">
                    <a:pos x="1260" y="696"/>
                  </a:cxn>
                  <a:cxn ang="0">
                    <a:pos x="1188" y="672"/>
                  </a:cxn>
                  <a:cxn ang="0">
                    <a:pos x="1068" y="666"/>
                  </a:cxn>
                  <a:cxn ang="0">
                    <a:pos x="942" y="672"/>
                  </a:cxn>
                  <a:cxn ang="0">
                    <a:pos x="822" y="690"/>
                  </a:cxn>
                  <a:cxn ang="0">
                    <a:pos x="684" y="702"/>
                  </a:cxn>
                  <a:cxn ang="0">
                    <a:pos x="546" y="726"/>
                  </a:cxn>
                  <a:cxn ang="0">
                    <a:pos x="402" y="732"/>
                  </a:cxn>
                  <a:cxn ang="0">
                    <a:pos x="306" y="720"/>
                  </a:cxn>
                  <a:cxn ang="0">
                    <a:pos x="216" y="702"/>
                  </a:cxn>
                  <a:cxn ang="0">
                    <a:pos x="0" y="0"/>
                  </a:cxn>
                </a:cxnLst>
                <a:rect l="0" t="0" r="r" b="b"/>
                <a:pathLst>
                  <a:path w="1260" h="732">
                    <a:moveTo>
                      <a:pt x="0" y="0"/>
                    </a:moveTo>
                    <a:lnTo>
                      <a:pt x="120" y="48"/>
                    </a:lnTo>
                    <a:lnTo>
                      <a:pt x="240" y="90"/>
                    </a:lnTo>
                    <a:lnTo>
                      <a:pt x="354" y="114"/>
                    </a:lnTo>
                    <a:lnTo>
                      <a:pt x="468" y="120"/>
                    </a:lnTo>
                    <a:lnTo>
                      <a:pt x="618" y="114"/>
                    </a:lnTo>
                    <a:lnTo>
                      <a:pt x="774" y="96"/>
                    </a:lnTo>
                    <a:lnTo>
                      <a:pt x="882" y="78"/>
                    </a:lnTo>
                    <a:lnTo>
                      <a:pt x="990" y="66"/>
                    </a:lnTo>
                    <a:lnTo>
                      <a:pt x="1068" y="96"/>
                    </a:lnTo>
                    <a:lnTo>
                      <a:pt x="1104" y="132"/>
                    </a:lnTo>
                    <a:lnTo>
                      <a:pt x="1146" y="210"/>
                    </a:lnTo>
                    <a:lnTo>
                      <a:pt x="1200" y="354"/>
                    </a:lnTo>
                    <a:lnTo>
                      <a:pt x="1242" y="546"/>
                    </a:lnTo>
                    <a:lnTo>
                      <a:pt x="1254" y="630"/>
                    </a:lnTo>
                    <a:lnTo>
                      <a:pt x="1260" y="696"/>
                    </a:lnTo>
                    <a:lnTo>
                      <a:pt x="1188" y="672"/>
                    </a:lnTo>
                    <a:lnTo>
                      <a:pt x="1068" y="666"/>
                    </a:lnTo>
                    <a:lnTo>
                      <a:pt x="942" y="672"/>
                    </a:lnTo>
                    <a:lnTo>
                      <a:pt x="822" y="690"/>
                    </a:lnTo>
                    <a:lnTo>
                      <a:pt x="684" y="702"/>
                    </a:lnTo>
                    <a:lnTo>
                      <a:pt x="546" y="726"/>
                    </a:lnTo>
                    <a:lnTo>
                      <a:pt x="402" y="732"/>
                    </a:lnTo>
                    <a:lnTo>
                      <a:pt x="306" y="720"/>
                    </a:lnTo>
                    <a:lnTo>
                      <a:pt x="216" y="702"/>
                    </a:lnTo>
                    <a:lnTo>
                      <a:pt x="0" y="0"/>
                    </a:lnTo>
                    <a:close/>
                  </a:path>
                </a:pathLst>
              </a:custGeom>
              <a:solidFill>
                <a:srgbClr val="FF0000"/>
              </a:solidFill>
              <a:ln w="38100" cmpd="sng">
                <a:solidFill>
                  <a:srgbClr val="FF0000"/>
                </a:solidFill>
                <a:round/>
                <a:headEnd/>
                <a:tailEnd/>
              </a:ln>
              <a:effectLst/>
            </p:spPr>
            <p:txBody>
              <a:bodyPr/>
              <a:lstStyle/>
              <a:p>
                <a:endParaRPr lang="en-US"/>
              </a:p>
            </p:txBody>
          </p:sp>
          <p:sp>
            <p:nvSpPr>
              <p:cNvPr id="62529" name="Freeform 65"/>
              <p:cNvSpPr>
                <a:spLocks/>
              </p:cNvSpPr>
              <p:nvPr/>
            </p:nvSpPr>
            <p:spPr bwMode="auto">
              <a:xfrm>
                <a:off x="1770" y="1338"/>
                <a:ext cx="1800" cy="450"/>
              </a:xfrm>
              <a:custGeom>
                <a:avLst/>
                <a:gdLst/>
                <a:ahLst/>
                <a:cxnLst>
                  <a:cxn ang="0">
                    <a:pos x="162" y="246"/>
                  </a:cxn>
                  <a:cxn ang="0">
                    <a:pos x="150" y="252"/>
                  </a:cxn>
                  <a:cxn ang="0">
                    <a:pos x="84" y="282"/>
                  </a:cxn>
                  <a:cxn ang="0">
                    <a:pos x="96" y="336"/>
                  </a:cxn>
                  <a:cxn ang="0">
                    <a:pos x="144" y="372"/>
                  </a:cxn>
                  <a:cxn ang="0">
                    <a:pos x="216" y="378"/>
                  </a:cxn>
                  <a:cxn ang="0">
                    <a:pos x="300" y="324"/>
                  </a:cxn>
                  <a:cxn ang="0">
                    <a:pos x="420" y="228"/>
                  </a:cxn>
                  <a:cxn ang="0">
                    <a:pos x="552" y="96"/>
                  </a:cxn>
                  <a:cxn ang="0">
                    <a:pos x="702" y="30"/>
                  </a:cxn>
                  <a:cxn ang="0">
                    <a:pos x="846" y="0"/>
                  </a:cxn>
                  <a:cxn ang="0">
                    <a:pos x="978" y="24"/>
                  </a:cxn>
                  <a:cxn ang="0">
                    <a:pos x="1152" y="102"/>
                  </a:cxn>
                  <a:cxn ang="0">
                    <a:pos x="1284" y="186"/>
                  </a:cxn>
                  <a:cxn ang="0">
                    <a:pos x="1434" y="234"/>
                  </a:cxn>
                  <a:cxn ang="0">
                    <a:pos x="1548" y="228"/>
                  </a:cxn>
                  <a:cxn ang="0">
                    <a:pos x="1680" y="156"/>
                  </a:cxn>
                  <a:cxn ang="0">
                    <a:pos x="1758" y="90"/>
                  </a:cxn>
                  <a:cxn ang="0">
                    <a:pos x="1800" y="48"/>
                  </a:cxn>
                  <a:cxn ang="0">
                    <a:pos x="1770" y="126"/>
                  </a:cxn>
                  <a:cxn ang="0">
                    <a:pos x="1686" y="222"/>
                  </a:cxn>
                  <a:cxn ang="0">
                    <a:pos x="1560" y="294"/>
                  </a:cxn>
                  <a:cxn ang="0">
                    <a:pos x="1458" y="312"/>
                  </a:cxn>
                  <a:cxn ang="0">
                    <a:pos x="1296" y="282"/>
                  </a:cxn>
                  <a:cxn ang="0">
                    <a:pos x="1182" y="210"/>
                  </a:cxn>
                  <a:cxn ang="0">
                    <a:pos x="1026" y="138"/>
                  </a:cxn>
                  <a:cxn ang="0">
                    <a:pos x="906" y="96"/>
                  </a:cxn>
                  <a:cxn ang="0">
                    <a:pos x="738" y="102"/>
                  </a:cxn>
                  <a:cxn ang="0">
                    <a:pos x="588" y="186"/>
                  </a:cxn>
                  <a:cxn ang="0">
                    <a:pos x="486" y="276"/>
                  </a:cxn>
                  <a:cxn ang="0">
                    <a:pos x="342" y="408"/>
                  </a:cxn>
                  <a:cxn ang="0">
                    <a:pos x="258" y="450"/>
                  </a:cxn>
                  <a:cxn ang="0">
                    <a:pos x="90" y="432"/>
                  </a:cxn>
                  <a:cxn ang="0">
                    <a:pos x="42" y="378"/>
                  </a:cxn>
                  <a:cxn ang="0">
                    <a:pos x="18" y="324"/>
                  </a:cxn>
                  <a:cxn ang="0">
                    <a:pos x="0" y="270"/>
                  </a:cxn>
                  <a:cxn ang="0">
                    <a:pos x="42" y="180"/>
                  </a:cxn>
                  <a:cxn ang="0">
                    <a:pos x="120" y="150"/>
                  </a:cxn>
                  <a:cxn ang="0">
                    <a:pos x="186" y="162"/>
                  </a:cxn>
                  <a:cxn ang="0">
                    <a:pos x="186" y="210"/>
                  </a:cxn>
                  <a:cxn ang="0">
                    <a:pos x="162" y="246"/>
                  </a:cxn>
                </a:cxnLst>
                <a:rect l="0" t="0" r="r" b="b"/>
                <a:pathLst>
                  <a:path w="1800" h="450">
                    <a:moveTo>
                      <a:pt x="162" y="246"/>
                    </a:moveTo>
                    <a:lnTo>
                      <a:pt x="150" y="252"/>
                    </a:lnTo>
                    <a:lnTo>
                      <a:pt x="84" y="282"/>
                    </a:lnTo>
                    <a:lnTo>
                      <a:pt x="96" y="336"/>
                    </a:lnTo>
                    <a:lnTo>
                      <a:pt x="144" y="372"/>
                    </a:lnTo>
                    <a:lnTo>
                      <a:pt x="216" y="378"/>
                    </a:lnTo>
                    <a:lnTo>
                      <a:pt x="300" y="324"/>
                    </a:lnTo>
                    <a:lnTo>
                      <a:pt x="420" y="228"/>
                    </a:lnTo>
                    <a:lnTo>
                      <a:pt x="552" y="96"/>
                    </a:lnTo>
                    <a:lnTo>
                      <a:pt x="702" y="30"/>
                    </a:lnTo>
                    <a:lnTo>
                      <a:pt x="846" y="0"/>
                    </a:lnTo>
                    <a:lnTo>
                      <a:pt x="978" y="24"/>
                    </a:lnTo>
                    <a:lnTo>
                      <a:pt x="1152" y="102"/>
                    </a:lnTo>
                    <a:lnTo>
                      <a:pt x="1284" y="186"/>
                    </a:lnTo>
                    <a:lnTo>
                      <a:pt x="1434" y="234"/>
                    </a:lnTo>
                    <a:lnTo>
                      <a:pt x="1548" y="228"/>
                    </a:lnTo>
                    <a:lnTo>
                      <a:pt x="1680" y="156"/>
                    </a:lnTo>
                    <a:lnTo>
                      <a:pt x="1758" y="90"/>
                    </a:lnTo>
                    <a:lnTo>
                      <a:pt x="1800" y="48"/>
                    </a:lnTo>
                    <a:lnTo>
                      <a:pt x="1770" y="126"/>
                    </a:lnTo>
                    <a:lnTo>
                      <a:pt x="1686" y="222"/>
                    </a:lnTo>
                    <a:lnTo>
                      <a:pt x="1560" y="294"/>
                    </a:lnTo>
                    <a:lnTo>
                      <a:pt x="1458" y="312"/>
                    </a:lnTo>
                    <a:lnTo>
                      <a:pt x="1296" y="282"/>
                    </a:lnTo>
                    <a:lnTo>
                      <a:pt x="1182" y="210"/>
                    </a:lnTo>
                    <a:lnTo>
                      <a:pt x="1026" y="138"/>
                    </a:lnTo>
                    <a:lnTo>
                      <a:pt x="906" y="96"/>
                    </a:lnTo>
                    <a:lnTo>
                      <a:pt x="738" y="102"/>
                    </a:lnTo>
                    <a:lnTo>
                      <a:pt x="588" y="186"/>
                    </a:lnTo>
                    <a:lnTo>
                      <a:pt x="486" y="276"/>
                    </a:lnTo>
                    <a:lnTo>
                      <a:pt x="342" y="408"/>
                    </a:lnTo>
                    <a:lnTo>
                      <a:pt x="258" y="450"/>
                    </a:lnTo>
                    <a:lnTo>
                      <a:pt x="90" y="432"/>
                    </a:lnTo>
                    <a:lnTo>
                      <a:pt x="42" y="378"/>
                    </a:lnTo>
                    <a:lnTo>
                      <a:pt x="18" y="324"/>
                    </a:lnTo>
                    <a:lnTo>
                      <a:pt x="0" y="270"/>
                    </a:lnTo>
                    <a:lnTo>
                      <a:pt x="42" y="180"/>
                    </a:lnTo>
                    <a:lnTo>
                      <a:pt x="120" y="150"/>
                    </a:lnTo>
                    <a:lnTo>
                      <a:pt x="186" y="162"/>
                    </a:lnTo>
                    <a:lnTo>
                      <a:pt x="186" y="210"/>
                    </a:lnTo>
                    <a:lnTo>
                      <a:pt x="162" y="246"/>
                    </a:lnTo>
                    <a:close/>
                  </a:path>
                </a:pathLst>
              </a:custGeom>
              <a:solidFill>
                <a:srgbClr val="FF0000"/>
              </a:solidFill>
              <a:ln w="9525">
                <a:noFill/>
                <a:round/>
                <a:headEnd/>
                <a:tailEnd/>
              </a:ln>
              <a:effectLst/>
            </p:spPr>
            <p:txBody>
              <a:bodyPr/>
              <a:lstStyle/>
              <a:p>
                <a:endParaRPr lang="en-US"/>
              </a:p>
            </p:txBody>
          </p:sp>
        </p:grpSp>
      </p:grpSp>
      <p:grpSp>
        <p:nvGrpSpPr>
          <p:cNvPr id="62530" name="Group 66"/>
          <p:cNvGrpSpPr>
            <a:grpSpLocks/>
          </p:cNvGrpSpPr>
          <p:nvPr/>
        </p:nvGrpSpPr>
        <p:grpSpPr bwMode="auto">
          <a:xfrm>
            <a:off x="3429000" y="1905000"/>
            <a:ext cx="295275" cy="293688"/>
            <a:chOff x="1668" y="894"/>
            <a:chExt cx="2238" cy="3000"/>
          </a:xfrm>
        </p:grpSpPr>
        <p:sp>
          <p:nvSpPr>
            <p:cNvPr id="62531" name="Freeform 67"/>
            <p:cNvSpPr>
              <a:spLocks/>
            </p:cNvSpPr>
            <p:nvPr/>
          </p:nvSpPr>
          <p:spPr bwMode="auto">
            <a:xfrm>
              <a:off x="1668" y="894"/>
              <a:ext cx="1002" cy="3000"/>
            </a:xfrm>
            <a:custGeom>
              <a:avLst/>
              <a:gdLst/>
              <a:ahLst/>
              <a:cxnLst>
                <a:cxn ang="0">
                  <a:pos x="0" y="0"/>
                </a:cxn>
                <a:cxn ang="0">
                  <a:pos x="108" y="576"/>
                </a:cxn>
                <a:cxn ang="0">
                  <a:pos x="162" y="594"/>
                </a:cxn>
                <a:cxn ang="0">
                  <a:pos x="906" y="3000"/>
                </a:cxn>
                <a:cxn ang="0">
                  <a:pos x="1002" y="2964"/>
                </a:cxn>
                <a:cxn ang="0">
                  <a:pos x="222" y="564"/>
                </a:cxn>
                <a:cxn ang="0">
                  <a:pos x="246" y="522"/>
                </a:cxn>
                <a:cxn ang="0">
                  <a:pos x="0" y="0"/>
                </a:cxn>
              </a:cxnLst>
              <a:rect l="0" t="0" r="r" b="b"/>
              <a:pathLst>
                <a:path w="1002" h="3000">
                  <a:moveTo>
                    <a:pt x="0" y="0"/>
                  </a:moveTo>
                  <a:lnTo>
                    <a:pt x="108" y="576"/>
                  </a:lnTo>
                  <a:lnTo>
                    <a:pt x="162" y="594"/>
                  </a:lnTo>
                  <a:lnTo>
                    <a:pt x="906" y="3000"/>
                  </a:lnTo>
                  <a:lnTo>
                    <a:pt x="1002" y="2964"/>
                  </a:lnTo>
                  <a:lnTo>
                    <a:pt x="222" y="564"/>
                  </a:lnTo>
                  <a:lnTo>
                    <a:pt x="246" y="522"/>
                  </a:lnTo>
                  <a:lnTo>
                    <a:pt x="0" y="0"/>
                  </a:lnTo>
                  <a:close/>
                </a:path>
              </a:pathLst>
            </a:custGeom>
            <a:solidFill>
              <a:schemeClr val="tx1"/>
            </a:solidFill>
            <a:ln w="9525">
              <a:solidFill>
                <a:schemeClr val="tx1"/>
              </a:solidFill>
              <a:round/>
              <a:headEnd/>
              <a:tailEnd/>
            </a:ln>
            <a:effectLst/>
          </p:spPr>
          <p:txBody>
            <a:bodyPr/>
            <a:lstStyle/>
            <a:p>
              <a:endParaRPr lang="en-US"/>
            </a:p>
          </p:txBody>
        </p:sp>
        <p:grpSp>
          <p:nvGrpSpPr>
            <p:cNvPr id="62532" name="Group 68"/>
            <p:cNvGrpSpPr>
              <a:grpSpLocks/>
            </p:cNvGrpSpPr>
            <p:nvPr/>
          </p:nvGrpSpPr>
          <p:grpSpPr bwMode="auto">
            <a:xfrm>
              <a:off x="1770" y="1338"/>
              <a:ext cx="2136" cy="2016"/>
              <a:chOff x="1770" y="1338"/>
              <a:chExt cx="2136" cy="2016"/>
            </a:xfrm>
          </p:grpSpPr>
          <p:sp>
            <p:nvSpPr>
              <p:cNvPr id="62533" name="Freeform 69"/>
              <p:cNvSpPr>
                <a:spLocks/>
              </p:cNvSpPr>
              <p:nvPr/>
            </p:nvSpPr>
            <p:spPr bwMode="auto">
              <a:xfrm>
                <a:off x="2010" y="1614"/>
                <a:ext cx="1896" cy="1740"/>
              </a:xfrm>
              <a:custGeom>
                <a:avLst/>
                <a:gdLst/>
                <a:ahLst/>
                <a:cxnLst>
                  <a:cxn ang="0">
                    <a:pos x="90" y="258"/>
                  </a:cxn>
                  <a:cxn ang="0">
                    <a:pos x="198" y="270"/>
                  </a:cxn>
                  <a:cxn ang="0">
                    <a:pos x="420" y="90"/>
                  </a:cxn>
                  <a:cxn ang="0">
                    <a:pos x="630" y="0"/>
                  </a:cxn>
                  <a:cxn ang="0">
                    <a:pos x="480" y="144"/>
                  </a:cxn>
                  <a:cxn ang="0">
                    <a:pos x="402" y="288"/>
                  </a:cxn>
                  <a:cxn ang="0">
                    <a:pos x="468" y="378"/>
                  </a:cxn>
                  <a:cxn ang="0">
                    <a:pos x="618" y="276"/>
                  </a:cxn>
                  <a:cxn ang="0">
                    <a:pos x="816" y="114"/>
                  </a:cxn>
                  <a:cxn ang="0">
                    <a:pos x="948" y="108"/>
                  </a:cxn>
                  <a:cxn ang="0">
                    <a:pos x="948" y="168"/>
                  </a:cxn>
                  <a:cxn ang="0">
                    <a:pos x="810" y="252"/>
                  </a:cxn>
                  <a:cxn ang="0">
                    <a:pos x="792" y="330"/>
                  </a:cxn>
                  <a:cxn ang="0">
                    <a:pos x="864" y="360"/>
                  </a:cxn>
                  <a:cxn ang="0">
                    <a:pos x="1020" y="222"/>
                  </a:cxn>
                  <a:cxn ang="0">
                    <a:pos x="1170" y="156"/>
                  </a:cxn>
                  <a:cxn ang="0">
                    <a:pos x="1350" y="180"/>
                  </a:cxn>
                  <a:cxn ang="0">
                    <a:pos x="1284" y="246"/>
                  </a:cxn>
                  <a:cxn ang="0">
                    <a:pos x="1182" y="282"/>
                  </a:cxn>
                  <a:cxn ang="0">
                    <a:pos x="1242" y="378"/>
                  </a:cxn>
                  <a:cxn ang="0">
                    <a:pos x="1446" y="318"/>
                  </a:cxn>
                  <a:cxn ang="0">
                    <a:pos x="1596" y="294"/>
                  </a:cxn>
                  <a:cxn ang="0">
                    <a:pos x="1770" y="396"/>
                  </a:cxn>
                  <a:cxn ang="0">
                    <a:pos x="1584" y="408"/>
                  </a:cxn>
                  <a:cxn ang="0">
                    <a:pos x="1488" y="462"/>
                  </a:cxn>
                  <a:cxn ang="0">
                    <a:pos x="1554" y="588"/>
                  </a:cxn>
                  <a:cxn ang="0">
                    <a:pos x="1746" y="654"/>
                  </a:cxn>
                  <a:cxn ang="0">
                    <a:pos x="1866" y="768"/>
                  </a:cxn>
                  <a:cxn ang="0">
                    <a:pos x="1800" y="786"/>
                  </a:cxn>
                  <a:cxn ang="0">
                    <a:pos x="1596" y="708"/>
                  </a:cxn>
                  <a:cxn ang="0">
                    <a:pos x="1560" y="798"/>
                  </a:cxn>
                  <a:cxn ang="0">
                    <a:pos x="1776" y="966"/>
                  </a:cxn>
                  <a:cxn ang="0">
                    <a:pos x="1872" y="1098"/>
                  </a:cxn>
                  <a:cxn ang="0">
                    <a:pos x="1836" y="1158"/>
                  </a:cxn>
                  <a:cxn ang="0">
                    <a:pos x="1692" y="1032"/>
                  </a:cxn>
                  <a:cxn ang="0">
                    <a:pos x="1620" y="1068"/>
                  </a:cxn>
                  <a:cxn ang="0">
                    <a:pos x="1734" y="1230"/>
                  </a:cxn>
                  <a:cxn ang="0">
                    <a:pos x="1842" y="1380"/>
                  </a:cxn>
                  <a:cxn ang="0">
                    <a:pos x="1884" y="1524"/>
                  </a:cxn>
                  <a:cxn ang="0">
                    <a:pos x="1746" y="1398"/>
                  </a:cxn>
                  <a:cxn ang="0">
                    <a:pos x="1602" y="1350"/>
                  </a:cxn>
                  <a:cxn ang="0">
                    <a:pos x="1590" y="1464"/>
                  </a:cxn>
                  <a:cxn ang="0">
                    <a:pos x="1632" y="1608"/>
                  </a:cxn>
                  <a:cxn ang="0">
                    <a:pos x="1560" y="1518"/>
                  </a:cxn>
                  <a:cxn ang="0">
                    <a:pos x="1440" y="1422"/>
                  </a:cxn>
                  <a:cxn ang="0">
                    <a:pos x="1320" y="1422"/>
                  </a:cxn>
                  <a:cxn ang="0">
                    <a:pos x="1464" y="1584"/>
                  </a:cxn>
                  <a:cxn ang="0">
                    <a:pos x="1416" y="1614"/>
                  </a:cxn>
                  <a:cxn ang="0">
                    <a:pos x="1116" y="1416"/>
                  </a:cxn>
                  <a:cxn ang="0">
                    <a:pos x="972" y="1356"/>
                  </a:cxn>
                  <a:cxn ang="0">
                    <a:pos x="984" y="1482"/>
                  </a:cxn>
                  <a:cxn ang="0">
                    <a:pos x="1152" y="1614"/>
                  </a:cxn>
                  <a:cxn ang="0">
                    <a:pos x="966" y="1602"/>
                  </a:cxn>
                  <a:cxn ang="0">
                    <a:pos x="798" y="1536"/>
                  </a:cxn>
                  <a:cxn ang="0">
                    <a:pos x="828" y="1692"/>
                  </a:cxn>
                  <a:cxn ang="0">
                    <a:pos x="780" y="1728"/>
                  </a:cxn>
                  <a:cxn ang="0">
                    <a:pos x="612" y="1554"/>
                  </a:cxn>
                  <a:cxn ang="0">
                    <a:pos x="402" y="1506"/>
                  </a:cxn>
                </a:cxnLst>
                <a:rect l="0" t="0" r="r" b="b"/>
                <a:pathLst>
                  <a:path w="1896" h="1740">
                    <a:moveTo>
                      <a:pt x="0" y="204"/>
                    </a:moveTo>
                    <a:lnTo>
                      <a:pt x="90" y="258"/>
                    </a:lnTo>
                    <a:lnTo>
                      <a:pt x="156" y="282"/>
                    </a:lnTo>
                    <a:lnTo>
                      <a:pt x="198" y="270"/>
                    </a:lnTo>
                    <a:lnTo>
                      <a:pt x="318" y="198"/>
                    </a:lnTo>
                    <a:lnTo>
                      <a:pt x="420" y="90"/>
                    </a:lnTo>
                    <a:lnTo>
                      <a:pt x="528" y="18"/>
                    </a:lnTo>
                    <a:lnTo>
                      <a:pt x="630" y="0"/>
                    </a:lnTo>
                    <a:lnTo>
                      <a:pt x="576" y="54"/>
                    </a:lnTo>
                    <a:lnTo>
                      <a:pt x="480" y="144"/>
                    </a:lnTo>
                    <a:lnTo>
                      <a:pt x="432" y="222"/>
                    </a:lnTo>
                    <a:lnTo>
                      <a:pt x="402" y="288"/>
                    </a:lnTo>
                    <a:lnTo>
                      <a:pt x="402" y="366"/>
                    </a:lnTo>
                    <a:lnTo>
                      <a:pt x="468" y="378"/>
                    </a:lnTo>
                    <a:lnTo>
                      <a:pt x="552" y="354"/>
                    </a:lnTo>
                    <a:lnTo>
                      <a:pt x="618" y="276"/>
                    </a:lnTo>
                    <a:lnTo>
                      <a:pt x="762" y="150"/>
                    </a:lnTo>
                    <a:lnTo>
                      <a:pt x="816" y="114"/>
                    </a:lnTo>
                    <a:lnTo>
                      <a:pt x="912" y="102"/>
                    </a:lnTo>
                    <a:lnTo>
                      <a:pt x="948" y="108"/>
                    </a:lnTo>
                    <a:lnTo>
                      <a:pt x="990" y="126"/>
                    </a:lnTo>
                    <a:lnTo>
                      <a:pt x="948" y="168"/>
                    </a:lnTo>
                    <a:lnTo>
                      <a:pt x="858" y="216"/>
                    </a:lnTo>
                    <a:lnTo>
                      <a:pt x="810" y="252"/>
                    </a:lnTo>
                    <a:lnTo>
                      <a:pt x="786" y="282"/>
                    </a:lnTo>
                    <a:lnTo>
                      <a:pt x="792" y="330"/>
                    </a:lnTo>
                    <a:lnTo>
                      <a:pt x="828" y="354"/>
                    </a:lnTo>
                    <a:lnTo>
                      <a:pt x="864" y="360"/>
                    </a:lnTo>
                    <a:lnTo>
                      <a:pt x="924" y="312"/>
                    </a:lnTo>
                    <a:lnTo>
                      <a:pt x="1020" y="222"/>
                    </a:lnTo>
                    <a:lnTo>
                      <a:pt x="1098" y="180"/>
                    </a:lnTo>
                    <a:lnTo>
                      <a:pt x="1170" y="156"/>
                    </a:lnTo>
                    <a:lnTo>
                      <a:pt x="1260" y="150"/>
                    </a:lnTo>
                    <a:lnTo>
                      <a:pt x="1350" y="180"/>
                    </a:lnTo>
                    <a:lnTo>
                      <a:pt x="1380" y="216"/>
                    </a:lnTo>
                    <a:lnTo>
                      <a:pt x="1284" y="246"/>
                    </a:lnTo>
                    <a:lnTo>
                      <a:pt x="1218" y="252"/>
                    </a:lnTo>
                    <a:lnTo>
                      <a:pt x="1182" y="282"/>
                    </a:lnTo>
                    <a:lnTo>
                      <a:pt x="1170" y="342"/>
                    </a:lnTo>
                    <a:lnTo>
                      <a:pt x="1242" y="378"/>
                    </a:lnTo>
                    <a:lnTo>
                      <a:pt x="1356" y="342"/>
                    </a:lnTo>
                    <a:lnTo>
                      <a:pt x="1446" y="318"/>
                    </a:lnTo>
                    <a:lnTo>
                      <a:pt x="1500" y="294"/>
                    </a:lnTo>
                    <a:lnTo>
                      <a:pt x="1596" y="294"/>
                    </a:lnTo>
                    <a:cubicBezTo>
                      <a:pt x="1628" y="306"/>
                      <a:pt x="1692" y="330"/>
                      <a:pt x="1692" y="330"/>
                    </a:cubicBezTo>
                    <a:lnTo>
                      <a:pt x="1770" y="396"/>
                    </a:lnTo>
                    <a:lnTo>
                      <a:pt x="1722" y="414"/>
                    </a:lnTo>
                    <a:lnTo>
                      <a:pt x="1584" y="408"/>
                    </a:lnTo>
                    <a:lnTo>
                      <a:pt x="1548" y="420"/>
                    </a:lnTo>
                    <a:lnTo>
                      <a:pt x="1488" y="462"/>
                    </a:lnTo>
                    <a:lnTo>
                      <a:pt x="1488" y="522"/>
                    </a:lnTo>
                    <a:lnTo>
                      <a:pt x="1554" y="588"/>
                    </a:lnTo>
                    <a:lnTo>
                      <a:pt x="1638" y="600"/>
                    </a:lnTo>
                    <a:lnTo>
                      <a:pt x="1746" y="654"/>
                    </a:lnTo>
                    <a:lnTo>
                      <a:pt x="1830" y="714"/>
                    </a:lnTo>
                    <a:lnTo>
                      <a:pt x="1866" y="768"/>
                    </a:lnTo>
                    <a:lnTo>
                      <a:pt x="1878" y="834"/>
                    </a:lnTo>
                    <a:lnTo>
                      <a:pt x="1800" y="786"/>
                    </a:lnTo>
                    <a:lnTo>
                      <a:pt x="1734" y="738"/>
                    </a:lnTo>
                    <a:lnTo>
                      <a:pt x="1596" y="708"/>
                    </a:lnTo>
                    <a:lnTo>
                      <a:pt x="1554" y="726"/>
                    </a:lnTo>
                    <a:lnTo>
                      <a:pt x="1560" y="798"/>
                    </a:lnTo>
                    <a:lnTo>
                      <a:pt x="1680" y="876"/>
                    </a:lnTo>
                    <a:lnTo>
                      <a:pt x="1776" y="966"/>
                    </a:lnTo>
                    <a:lnTo>
                      <a:pt x="1830" y="1020"/>
                    </a:lnTo>
                    <a:lnTo>
                      <a:pt x="1872" y="1098"/>
                    </a:lnTo>
                    <a:lnTo>
                      <a:pt x="1896" y="1140"/>
                    </a:lnTo>
                    <a:lnTo>
                      <a:pt x="1836" y="1158"/>
                    </a:lnTo>
                    <a:lnTo>
                      <a:pt x="1752" y="1092"/>
                    </a:lnTo>
                    <a:lnTo>
                      <a:pt x="1692" y="1032"/>
                    </a:lnTo>
                    <a:lnTo>
                      <a:pt x="1638" y="1008"/>
                    </a:lnTo>
                    <a:lnTo>
                      <a:pt x="1620" y="1068"/>
                    </a:lnTo>
                    <a:lnTo>
                      <a:pt x="1644" y="1134"/>
                    </a:lnTo>
                    <a:lnTo>
                      <a:pt x="1734" y="1230"/>
                    </a:lnTo>
                    <a:lnTo>
                      <a:pt x="1788" y="1314"/>
                    </a:lnTo>
                    <a:lnTo>
                      <a:pt x="1842" y="1380"/>
                    </a:lnTo>
                    <a:lnTo>
                      <a:pt x="1884" y="1452"/>
                    </a:lnTo>
                    <a:lnTo>
                      <a:pt x="1884" y="1524"/>
                    </a:lnTo>
                    <a:lnTo>
                      <a:pt x="1812" y="1476"/>
                    </a:lnTo>
                    <a:lnTo>
                      <a:pt x="1746" y="1398"/>
                    </a:lnTo>
                    <a:lnTo>
                      <a:pt x="1638" y="1362"/>
                    </a:lnTo>
                    <a:lnTo>
                      <a:pt x="1602" y="1350"/>
                    </a:lnTo>
                    <a:lnTo>
                      <a:pt x="1584" y="1386"/>
                    </a:lnTo>
                    <a:lnTo>
                      <a:pt x="1590" y="1464"/>
                    </a:lnTo>
                    <a:lnTo>
                      <a:pt x="1632" y="1560"/>
                    </a:lnTo>
                    <a:lnTo>
                      <a:pt x="1632" y="1608"/>
                    </a:lnTo>
                    <a:lnTo>
                      <a:pt x="1590" y="1602"/>
                    </a:lnTo>
                    <a:lnTo>
                      <a:pt x="1560" y="1518"/>
                    </a:lnTo>
                    <a:lnTo>
                      <a:pt x="1518" y="1464"/>
                    </a:lnTo>
                    <a:lnTo>
                      <a:pt x="1440" y="1422"/>
                    </a:lnTo>
                    <a:lnTo>
                      <a:pt x="1392" y="1422"/>
                    </a:lnTo>
                    <a:lnTo>
                      <a:pt x="1320" y="1422"/>
                    </a:lnTo>
                    <a:lnTo>
                      <a:pt x="1404" y="1512"/>
                    </a:lnTo>
                    <a:lnTo>
                      <a:pt x="1464" y="1584"/>
                    </a:lnTo>
                    <a:lnTo>
                      <a:pt x="1494" y="1620"/>
                    </a:lnTo>
                    <a:lnTo>
                      <a:pt x="1416" y="1614"/>
                    </a:lnTo>
                    <a:lnTo>
                      <a:pt x="1332" y="1548"/>
                    </a:lnTo>
                    <a:lnTo>
                      <a:pt x="1116" y="1416"/>
                    </a:lnTo>
                    <a:lnTo>
                      <a:pt x="1056" y="1374"/>
                    </a:lnTo>
                    <a:lnTo>
                      <a:pt x="972" y="1356"/>
                    </a:lnTo>
                    <a:lnTo>
                      <a:pt x="930" y="1398"/>
                    </a:lnTo>
                    <a:lnTo>
                      <a:pt x="984" y="1482"/>
                    </a:lnTo>
                    <a:lnTo>
                      <a:pt x="1062" y="1584"/>
                    </a:lnTo>
                    <a:lnTo>
                      <a:pt x="1152" y="1614"/>
                    </a:lnTo>
                    <a:lnTo>
                      <a:pt x="1080" y="1644"/>
                    </a:lnTo>
                    <a:lnTo>
                      <a:pt x="966" y="1602"/>
                    </a:lnTo>
                    <a:lnTo>
                      <a:pt x="882" y="1554"/>
                    </a:lnTo>
                    <a:lnTo>
                      <a:pt x="798" y="1536"/>
                    </a:lnTo>
                    <a:lnTo>
                      <a:pt x="780" y="1572"/>
                    </a:lnTo>
                    <a:lnTo>
                      <a:pt x="828" y="1692"/>
                    </a:lnTo>
                    <a:lnTo>
                      <a:pt x="858" y="1740"/>
                    </a:lnTo>
                    <a:lnTo>
                      <a:pt x="780" y="1728"/>
                    </a:lnTo>
                    <a:lnTo>
                      <a:pt x="690" y="1656"/>
                    </a:lnTo>
                    <a:lnTo>
                      <a:pt x="612" y="1554"/>
                    </a:lnTo>
                    <a:lnTo>
                      <a:pt x="486" y="1488"/>
                    </a:lnTo>
                    <a:lnTo>
                      <a:pt x="402" y="1506"/>
                    </a:lnTo>
                    <a:lnTo>
                      <a:pt x="0" y="204"/>
                    </a:lnTo>
                    <a:close/>
                  </a:path>
                </a:pathLst>
              </a:custGeom>
              <a:solidFill>
                <a:schemeClr val="tx1"/>
              </a:solidFill>
              <a:ln w="9525">
                <a:solidFill>
                  <a:schemeClr val="tx1"/>
                </a:solidFill>
                <a:round/>
                <a:headEnd/>
                <a:tailEnd/>
              </a:ln>
              <a:effectLst/>
            </p:spPr>
            <p:txBody>
              <a:bodyPr/>
              <a:lstStyle/>
              <a:p>
                <a:endParaRPr lang="en-US"/>
              </a:p>
            </p:txBody>
          </p:sp>
          <p:sp>
            <p:nvSpPr>
              <p:cNvPr id="62534" name="Freeform 70"/>
              <p:cNvSpPr>
                <a:spLocks/>
              </p:cNvSpPr>
              <p:nvPr/>
            </p:nvSpPr>
            <p:spPr bwMode="auto">
              <a:xfrm>
                <a:off x="2064" y="1962"/>
                <a:ext cx="1410" cy="948"/>
              </a:xfrm>
              <a:custGeom>
                <a:avLst/>
                <a:gdLst/>
                <a:ahLst/>
                <a:cxnLst>
                  <a:cxn ang="0">
                    <a:pos x="0" y="0"/>
                  </a:cxn>
                  <a:cxn ang="0">
                    <a:pos x="150" y="60"/>
                  </a:cxn>
                  <a:cxn ang="0">
                    <a:pos x="258" y="96"/>
                  </a:cxn>
                  <a:cxn ang="0">
                    <a:pos x="402" y="120"/>
                  </a:cxn>
                  <a:cxn ang="0">
                    <a:pos x="564" y="114"/>
                  </a:cxn>
                  <a:cxn ang="0">
                    <a:pos x="690" y="114"/>
                  </a:cxn>
                  <a:cxn ang="0">
                    <a:pos x="882" y="102"/>
                  </a:cxn>
                  <a:cxn ang="0">
                    <a:pos x="834" y="108"/>
                  </a:cxn>
                  <a:cxn ang="0">
                    <a:pos x="984" y="90"/>
                  </a:cxn>
                  <a:cxn ang="0">
                    <a:pos x="1056" y="90"/>
                  </a:cxn>
                  <a:cxn ang="0">
                    <a:pos x="1116" y="96"/>
                  </a:cxn>
                  <a:cxn ang="0">
                    <a:pos x="1194" y="150"/>
                  </a:cxn>
                  <a:cxn ang="0">
                    <a:pos x="1248" y="216"/>
                  </a:cxn>
                  <a:cxn ang="0">
                    <a:pos x="1296" y="330"/>
                  </a:cxn>
                  <a:cxn ang="0">
                    <a:pos x="1344" y="498"/>
                  </a:cxn>
                  <a:cxn ang="0">
                    <a:pos x="1392" y="696"/>
                  </a:cxn>
                  <a:cxn ang="0">
                    <a:pos x="1410" y="798"/>
                  </a:cxn>
                  <a:cxn ang="0">
                    <a:pos x="1404" y="870"/>
                  </a:cxn>
                  <a:cxn ang="0">
                    <a:pos x="1380" y="906"/>
                  </a:cxn>
                  <a:cxn ang="0">
                    <a:pos x="1314" y="924"/>
                  </a:cxn>
                  <a:cxn ang="0">
                    <a:pos x="1224" y="912"/>
                  </a:cxn>
                  <a:cxn ang="0">
                    <a:pos x="1080" y="894"/>
                  </a:cxn>
                  <a:cxn ang="0">
                    <a:pos x="966" y="894"/>
                  </a:cxn>
                  <a:cxn ang="0">
                    <a:pos x="834" y="906"/>
                  </a:cxn>
                  <a:cxn ang="0">
                    <a:pos x="702" y="924"/>
                  </a:cxn>
                  <a:cxn ang="0">
                    <a:pos x="582" y="948"/>
                  </a:cxn>
                  <a:cxn ang="0">
                    <a:pos x="492" y="948"/>
                  </a:cxn>
                  <a:cxn ang="0">
                    <a:pos x="396" y="936"/>
                  </a:cxn>
                  <a:cxn ang="0">
                    <a:pos x="270" y="900"/>
                  </a:cxn>
                  <a:cxn ang="0">
                    <a:pos x="0" y="0"/>
                  </a:cxn>
                </a:cxnLst>
                <a:rect l="0" t="0" r="r" b="b"/>
                <a:pathLst>
                  <a:path w="1410" h="948">
                    <a:moveTo>
                      <a:pt x="0" y="0"/>
                    </a:moveTo>
                    <a:lnTo>
                      <a:pt x="150" y="60"/>
                    </a:lnTo>
                    <a:lnTo>
                      <a:pt x="258" y="96"/>
                    </a:lnTo>
                    <a:lnTo>
                      <a:pt x="402" y="120"/>
                    </a:lnTo>
                    <a:lnTo>
                      <a:pt x="564" y="114"/>
                    </a:lnTo>
                    <a:lnTo>
                      <a:pt x="690" y="114"/>
                    </a:lnTo>
                    <a:lnTo>
                      <a:pt x="882" y="102"/>
                    </a:lnTo>
                    <a:lnTo>
                      <a:pt x="834" y="108"/>
                    </a:lnTo>
                    <a:lnTo>
                      <a:pt x="984" y="90"/>
                    </a:lnTo>
                    <a:lnTo>
                      <a:pt x="1056" y="90"/>
                    </a:lnTo>
                    <a:lnTo>
                      <a:pt x="1116" y="96"/>
                    </a:lnTo>
                    <a:lnTo>
                      <a:pt x="1194" y="150"/>
                    </a:lnTo>
                    <a:lnTo>
                      <a:pt x="1248" y="216"/>
                    </a:lnTo>
                    <a:lnTo>
                      <a:pt x="1296" y="330"/>
                    </a:lnTo>
                    <a:lnTo>
                      <a:pt x="1344" y="498"/>
                    </a:lnTo>
                    <a:lnTo>
                      <a:pt x="1392" y="696"/>
                    </a:lnTo>
                    <a:lnTo>
                      <a:pt x="1410" y="798"/>
                    </a:lnTo>
                    <a:lnTo>
                      <a:pt x="1404" y="870"/>
                    </a:lnTo>
                    <a:lnTo>
                      <a:pt x="1380" y="906"/>
                    </a:lnTo>
                    <a:lnTo>
                      <a:pt x="1314" y="924"/>
                    </a:lnTo>
                    <a:lnTo>
                      <a:pt x="1224" y="912"/>
                    </a:lnTo>
                    <a:lnTo>
                      <a:pt x="1080" y="894"/>
                    </a:lnTo>
                    <a:lnTo>
                      <a:pt x="966" y="894"/>
                    </a:lnTo>
                    <a:lnTo>
                      <a:pt x="834" y="906"/>
                    </a:lnTo>
                    <a:lnTo>
                      <a:pt x="702" y="924"/>
                    </a:lnTo>
                    <a:lnTo>
                      <a:pt x="582" y="948"/>
                    </a:lnTo>
                    <a:lnTo>
                      <a:pt x="492" y="948"/>
                    </a:lnTo>
                    <a:lnTo>
                      <a:pt x="396" y="936"/>
                    </a:lnTo>
                    <a:lnTo>
                      <a:pt x="270" y="900"/>
                    </a:lnTo>
                    <a:lnTo>
                      <a:pt x="0" y="0"/>
                    </a:lnTo>
                    <a:close/>
                  </a:path>
                </a:pathLst>
              </a:custGeom>
              <a:solidFill>
                <a:srgbClr val="FFFF00"/>
              </a:solidFill>
              <a:ln w="57150" cmpd="sng">
                <a:solidFill>
                  <a:srgbClr val="FFFF00"/>
                </a:solidFill>
                <a:round/>
                <a:headEnd/>
                <a:tailEnd/>
              </a:ln>
              <a:effectLst/>
            </p:spPr>
            <p:txBody>
              <a:bodyPr/>
              <a:lstStyle/>
              <a:p>
                <a:endParaRPr lang="en-US"/>
              </a:p>
            </p:txBody>
          </p:sp>
          <p:sp>
            <p:nvSpPr>
              <p:cNvPr id="62535" name="Freeform 71"/>
              <p:cNvSpPr>
                <a:spLocks/>
              </p:cNvSpPr>
              <p:nvPr/>
            </p:nvSpPr>
            <p:spPr bwMode="auto">
              <a:xfrm>
                <a:off x="2082" y="2064"/>
                <a:ext cx="1260" cy="732"/>
              </a:xfrm>
              <a:custGeom>
                <a:avLst/>
                <a:gdLst/>
                <a:ahLst/>
                <a:cxnLst>
                  <a:cxn ang="0">
                    <a:pos x="0" y="0"/>
                  </a:cxn>
                  <a:cxn ang="0">
                    <a:pos x="120" y="48"/>
                  </a:cxn>
                  <a:cxn ang="0">
                    <a:pos x="240" y="90"/>
                  </a:cxn>
                  <a:cxn ang="0">
                    <a:pos x="354" y="114"/>
                  </a:cxn>
                  <a:cxn ang="0">
                    <a:pos x="468" y="120"/>
                  </a:cxn>
                  <a:cxn ang="0">
                    <a:pos x="618" y="114"/>
                  </a:cxn>
                  <a:cxn ang="0">
                    <a:pos x="774" y="96"/>
                  </a:cxn>
                  <a:cxn ang="0">
                    <a:pos x="882" y="78"/>
                  </a:cxn>
                  <a:cxn ang="0">
                    <a:pos x="990" y="66"/>
                  </a:cxn>
                  <a:cxn ang="0">
                    <a:pos x="1068" y="96"/>
                  </a:cxn>
                  <a:cxn ang="0">
                    <a:pos x="1104" y="132"/>
                  </a:cxn>
                  <a:cxn ang="0">
                    <a:pos x="1146" y="210"/>
                  </a:cxn>
                  <a:cxn ang="0">
                    <a:pos x="1200" y="354"/>
                  </a:cxn>
                  <a:cxn ang="0">
                    <a:pos x="1242" y="546"/>
                  </a:cxn>
                  <a:cxn ang="0">
                    <a:pos x="1254" y="630"/>
                  </a:cxn>
                  <a:cxn ang="0">
                    <a:pos x="1260" y="696"/>
                  </a:cxn>
                  <a:cxn ang="0">
                    <a:pos x="1188" y="672"/>
                  </a:cxn>
                  <a:cxn ang="0">
                    <a:pos x="1068" y="666"/>
                  </a:cxn>
                  <a:cxn ang="0">
                    <a:pos x="942" y="672"/>
                  </a:cxn>
                  <a:cxn ang="0">
                    <a:pos x="822" y="690"/>
                  </a:cxn>
                  <a:cxn ang="0">
                    <a:pos x="684" y="702"/>
                  </a:cxn>
                  <a:cxn ang="0">
                    <a:pos x="546" y="726"/>
                  </a:cxn>
                  <a:cxn ang="0">
                    <a:pos x="402" y="732"/>
                  </a:cxn>
                  <a:cxn ang="0">
                    <a:pos x="306" y="720"/>
                  </a:cxn>
                  <a:cxn ang="0">
                    <a:pos x="216" y="702"/>
                  </a:cxn>
                  <a:cxn ang="0">
                    <a:pos x="0" y="0"/>
                  </a:cxn>
                </a:cxnLst>
                <a:rect l="0" t="0" r="r" b="b"/>
                <a:pathLst>
                  <a:path w="1260" h="732">
                    <a:moveTo>
                      <a:pt x="0" y="0"/>
                    </a:moveTo>
                    <a:lnTo>
                      <a:pt x="120" y="48"/>
                    </a:lnTo>
                    <a:lnTo>
                      <a:pt x="240" y="90"/>
                    </a:lnTo>
                    <a:lnTo>
                      <a:pt x="354" y="114"/>
                    </a:lnTo>
                    <a:lnTo>
                      <a:pt x="468" y="120"/>
                    </a:lnTo>
                    <a:lnTo>
                      <a:pt x="618" y="114"/>
                    </a:lnTo>
                    <a:lnTo>
                      <a:pt x="774" y="96"/>
                    </a:lnTo>
                    <a:lnTo>
                      <a:pt x="882" y="78"/>
                    </a:lnTo>
                    <a:lnTo>
                      <a:pt x="990" y="66"/>
                    </a:lnTo>
                    <a:lnTo>
                      <a:pt x="1068" y="96"/>
                    </a:lnTo>
                    <a:lnTo>
                      <a:pt x="1104" y="132"/>
                    </a:lnTo>
                    <a:lnTo>
                      <a:pt x="1146" y="210"/>
                    </a:lnTo>
                    <a:lnTo>
                      <a:pt x="1200" y="354"/>
                    </a:lnTo>
                    <a:lnTo>
                      <a:pt x="1242" y="546"/>
                    </a:lnTo>
                    <a:lnTo>
                      <a:pt x="1254" y="630"/>
                    </a:lnTo>
                    <a:lnTo>
                      <a:pt x="1260" y="696"/>
                    </a:lnTo>
                    <a:lnTo>
                      <a:pt x="1188" y="672"/>
                    </a:lnTo>
                    <a:lnTo>
                      <a:pt x="1068" y="666"/>
                    </a:lnTo>
                    <a:lnTo>
                      <a:pt x="942" y="672"/>
                    </a:lnTo>
                    <a:lnTo>
                      <a:pt x="822" y="690"/>
                    </a:lnTo>
                    <a:lnTo>
                      <a:pt x="684" y="702"/>
                    </a:lnTo>
                    <a:lnTo>
                      <a:pt x="546" y="726"/>
                    </a:lnTo>
                    <a:lnTo>
                      <a:pt x="402" y="732"/>
                    </a:lnTo>
                    <a:lnTo>
                      <a:pt x="306" y="720"/>
                    </a:lnTo>
                    <a:lnTo>
                      <a:pt x="216" y="702"/>
                    </a:lnTo>
                    <a:lnTo>
                      <a:pt x="0" y="0"/>
                    </a:lnTo>
                    <a:close/>
                  </a:path>
                </a:pathLst>
              </a:custGeom>
              <a:solidFill>
                <a:srgbClr val="FF0000"/>
              </a:solidFill>
              <a:ln w="38100" cmpd="sng">
                <a:solidFill>
                  <a:srgbClr val="FF0000"/>
                </a:solidFill>
                <a:round/>
                <a:headEnd/>
                <a:tailEnd/>
              </a:ln>
              <a:effectLst/>
            </p:spPr>
            <p:txBody>
              <a:bodyPr/>
              <a:lstStyle/>
              <a:p>
                <a:endParaRPr lang="en-US"/>
              </a:p>
            </p:txBody>
          </p:sp>
          <p:sp>
            <p:nvSpPr>
              <p:cNvPr id="62536" name="Freeform 72"/>
              <p:cNvSpPr>
                <a:spLocks/>
              </p:cNvSpPr>
              <p:nvPr/>
            </p:nvSpPr>
            <p:spPr bwMode="auto">
              <a:xfrm>
                <a:off x="1770" y="1338"/>
                <a:ext cx="1800" cy="450"/>
              </a:xfrm>
              <a:custGeom>
                <a:avLst/>
                <a:gdLst/>
                <a:ahLst/>
                <a:cxnLst>
                  <a:cxn ang="0">
                    <a:pos x="162" y="246"/>
                  </a:cxn>
                  <a:cxn ang="0">
                    <a:pos x="150" y="252"/>
                  </a:cxn>
                  <a:cxn ang="0">
                    <a:pos x="84" y="282"/>
                  </a:cxn>
                  <a:cxn ang="0">
                    <a:pos x="96" y="336"/>
                  </a:cxn>
                  <a:cxn ang="0">
                    <a:pos x="144" y="372"/>
                  </a:cxn>
                  <a:cxn ang="0">
                    <a:pos x="216" y="378"/>
                  </a:cxn>
                  <a:cxn ang="0">
                    <a:pos x="300" y="324"/>
                  </a:cxn>
                  <a:cxn ang="0">
                    <a:pos x="420" y="228"/>
                  </a:cxn>
                  <a:cxn ang="0">
                    <a:pos x="552" y="96"/>
                  </a:cxn>
                  <a:cxn ang="0">
                    <a:pos x="702" y="30"/>
                  </a:cxn>
                  <a:cxn ang="0">
                    <a:pos x="846" y="0"/>
                  </a:cxn>
                  <a:cxn ang="0">
                    <a:pos x="978" y="24"/>
                  </a:cxn>
                  <a:cxn ang="0">
                    <a:pos x="1152" y="102"/>
                  </a:cxn>
                  <a:cxn ang="0">
                    <a:pos x="1284" y="186"/>
                  </a:cxn>
                  <a:cxn ang="0">
                    <a:pos x="1434" y="234"/>
                  </a:cxn>
                  <a:cxn ang="0">
                    <a:pos x="1548" y="228"/>
                  </a:cxn>
                  <a:cxn ang="0">
                    <a:pos x="1680" y="156"/>
                  </a:cxn>
                  <a:cxn ang="0">
                    <a:pos x="1758" y="90"/>
                  </a:cxn>
                  <a:cxn ang="0">
                    <a:pos x="1800" y="48"/>
                  </a:cxn>
                  <a:cxn ang="0">
                    <a:pos x="1770" y="126"/>
                  </a:cxn>
                  <a:cxn ang="0">
                    <a:pos x="1686" y="222"/>
                  </a:cxn>
                  <a:cxn ang="0">
                    <a:pos x="1560" y="294"/>
                  </a:cxn>
                  <a:cxn ang="0">
                    <a:pos x="1458" y="312"/>
                  </a:cxn>
                  <a:cxn ang="0">
                    <a:pos x="1296" y="282"/>
                  </a:cxn>
                  <a:cxn ang="0">
                    <a:pos x="1182" y="210"/>
                  </a:cxn>
                  <a:cxn ang="0">
                    <a:pos x="1026" y="138"/>
                  </a:cxn>
                  <a:cxn ang="0">
                    <a:pos x="906" y="96"/>
                  </a:cxn>
                  <a:cxn ang="0">
                    <a:pos x="738" y="102"/>
                  </a:cxn>
                  <a:cxn ang="0">
                    <a:pos x="588" y="186"/>
                  </a:cxn>
                  <a:cxn ang="0">
                    <a:pos x="486" y="276"/>
                  </a:cxn>
                  <a:cxn ang="0">
                    <a:pos x="342" y="408"/>
                  </a:cxn>
                  <a:cxn ang="0">
                    <a:pos x="258" y="450"/>
                  </a:cxn>
                  <a:cxn ang="0">
                    <a:pos x="90" y="432"/>
                  </a:cxn>
                  <a:cxn ang="0">
                    <a:pos x="42" y="378"/>
                  </a:cxn>
                  <a:cxn ang="0">
                    <a:pos x="18" y="324"/>
                  </a:cxn>
                  <a:cxn ang="0">
                    <a:pos x="0" y="270"/>
                  </a:cxn>
                  <a:cxn ang="0">
                    <a:pos x="42" y="180"/>
                  </a:cxn>
                  <a:cxn ang="0">
                    <a:pos x="120" y="150"/>
                  </a:cxn>
                  <a:cxn ang="0">
                    <a:pos x="186" y="162"/>
                  </a:cxn>
                  <a:cxn ang="0">
                    <a:pos x="186" y="210"/>
                  </a:cxn>
                  <a:cxn ang="0">
                    <a:pos x="162" y="246"/>
                  </a:cxn>
                </a:cxnLst>
                <a:rect l="0" t="0" r="r" b="b"/>
                <a:pathLst>
                  <a:path w="1800" h="450">
                    <a:moveTo>
                      <a:pt x="162" y="246"/>
                    </a:moveTo>
                    <a:lnTo>
                      <a:pt x="150" y="252"/>
                    </a:lnTo>
                    <a:lnTo>
                      <a:pt x="84" y="282"/>
                    </a:lnTo>
                    <a:lnTo>
                      <a:pt x="96" y="336"/>
                    </a:lnTo>
                    <a:lnTo>
                      <a:pt x="144" y="372"/>
                    </a:lnTo>
                    <a:lnTo>
                      <a:pt x="216" y="378"/>
                    </a:lnTo>
                    <a:lnTo>
                      <a:pt x="300" y="324"/>
                    </a:lnTo>
                    <a:lnTo>
                      <a:pt x="420" y="228"/>
                    </a:lnTo>
                    <a:lnTo>
                      <a:pt x="552" y="96"/>
                    </a:lnTo>
                    <a:lnTo>
                      <a:pt x="702" y="30"/>
                    </a:lnTo>
                    <a:lnTo>
                      <a:pt x="846" y="0"/>
                    </a:lnTo>
                    <a:lnTo>
                      <a:pt x="978" y="24"/>
                    </a:lnTo>
                    <a:lnTo>
                      <a:pt x="1152" y="102"/>
                    </a:lnTo>
                    <a:lnTo>
                      <a:pt x="1284" y="186"/>
                    </a:lnTo>
                    <a:lnTo>
                      <a:pt x="1434" y="234"/>
                    </a:lnTo>
                    <a:lnTo>
                      <a:pt x="1548" y="228"/>
                    </a:lnTo>
                    <a:lnTo>
                      <a:pt x="1680" y="156"/>
                    </a:lnTo>
                    <a:lnTo>
                      <a:pt x="1758" y="90"/>
                    </a:lnTo>
                    <a:lnTo>
                      <a:pt x="1800" y="48"/>
                    </a:lnTo>
                    <a:lnTo>
                      <a:pt x="1770" y="126"/>
                    </a:lnTo>
                    <a:lnTo>
                      <a:pt x="1686" y="222"/>
                    </a:lnTo>
                    <a:lnTo>
                      <a:pt x="1560" y="294"/>
                    </a:lnTo>
                    <a:lnTo>
                      <a:pt x="1458" y="312"/>
                    </a:lnTo>
                    <a:lnTo>
                      <a:pt x="1296" y="282"/>
                    </a:lnTo>
                    <a:lnTo>
                      <a:pt x="1182" y="210"/>
                    </a:lnTo>
                    <a:lnTo>
                      <a:pt x="1026" y="138"/>
                    </a:lnTo>
                    <a:lnTo>
                      <a:pt x="906" y="96"/>
                    </a:lnTo>
                    <a:lnTo>
                      <a:pt x="738" y="102"/>
                    </a:lnTo>
                    <a:lnTo>
                      <a:pt x="588" y="186"/>
                    </a:lnTo>
                    <a:lnTo>
                      <a:pt x="486" y="276"/>
                    </a:lnTo>
                    <a:lnTo>
                      <a:pt x="342" y="408"/>
                    </a:lnTo>
                    <a:lnTo>
                      <a:pt x="258" y="450"/>
                    </a:lnTo>
                    <a:lnTo>
                      <a:pt x="90" y="432"/>
                    </a:lnTo>
                    <a:lnTo>
                      <a:pt x="42" y="378"/>
                    </a:lnTo>
                    <a:lnTo>
                      <a:pt x="18" y="324"/>
                    </a:lnTo>
                    <a:lnTo>
                      <a:pt x="0" y="270"/>
                    </a:lnTo>
                    <a:lnTo>
                      <a:pt x="42" y="180"/>
                    </a:lnTo>
                    <a:lnTo>
                      <a:pt x="120" y="150"/>
                    </a:lnTo>
                    <a:lnTo>
                      <a:pt x="186" y="162"/>
                    </a:lnTo>
                    <a:lnTo>
                      <a:pt x="186" y="210"/>
                    </a:lnTo>
                    <a:lnTo>
                      <a:pt x="162" y="246"/>
                    </a:lnTo>
                    <a:close/>
                  </a:path>
                </a:pathLst>
              </a:custGeom>
              <a:solidFill>
                <a:srgbClr val="FF0000"/>
              </a:solidFill>
              <a:ln w="9525">
                <a:noFill/>
                <a:round/>
                <a:headEnd/>
                <a:tailEnd/>
              </a:ln>
              <a:effectLst/>
            </p:spPr>
            <p:txBody>
              <a:bodyPr/>
              <a:lstStyle/>
              <a:p>
                <a:endParaRPr lang="en-US"/>
              </a:p>
            </p:txBody>
          </p:sp>
        </p:grpSp>
      </p:grpSp>
      <p:grpSp>
        <p:nvGrpSpPr>
          <p:cNvPr id="62537" name="Group 73"/>
          <p:cNvGrpSpPr>
            <a:grpSpLocks/>
          </p:cNvGrpSpPr>
          <p:nvPr/>
        </p:nvGrpSpPr>
        <p:grpSpPr bwMode="auto">
          <a:xfrm>
            <a:off x="6400800" y="6564313"/>
            <a:ext cx="228600" cy="293687"/>
            <a:chOff x="1668" y="894"/>
            <a:chExt cx="2238" cy="3000"/>
          </a:xfrm>
        </p:grpSpPr>
        <p:sp>
          <p:nvSpPr>
            <p:cNvPr id="62538" name="Freeform 74"/>
            <p:cNvSpPr>
              <a:spLocks/>
            </p:cNvSpPr>
            <p:nvPr/>
          </p:nvSpPr>
          <p:spPr bwMode="auto">
            <a:xfrm>
              <a:off x="1668" y="894"/>
              <a:ext cx="1002" cy="3000"/>
            </a:xfrm>
            <a:custGeom>
              <a:avLst/>
              <a:gdLst/>
              <a:ahLst/>
              <a:cxnLst>
                <a:cxn ang="0">
                  <a:pos x="0" y="0"/>
                </a:cxn>
                <a:cxn ang="0">
                  <a:pos x="108" y="576"/>
                </a:cxn>
                <a:cxn ang="0">
                  <a:pos x="162" y="594"/>
                </a:cxn>
                <a:cxn ang="0">
                  <a:pos x="906" y="3000"/>
                </a:cxn>
                <a:cxn ang="0">
                  <a:pos x="1002" y="2964"/>
                </a:cxn>
                <a:cxn ang="0">
                  <a:pos x="222" y="564"/>
                </a:cxn>
                <a:cxn ang="0">
                  <a:pos x="246" y="522"/>
                </a:cxn>
                <a:cxn ang="0">
                  <a:pos x="0" y="0"/>
                </a:cxn>
              </a:cxnLst>
              <a:rect l="0" t="0" r="r" b="b"/>
              <a:pathLst>
                <a:path w="1002" h="3000">
                  <a:moveTo>
                    <a:pt x="0" y="0"/>
                  </a:moveTo>
                  <a:lnTo>
                    <a:pt x="108" y="576"/>
                  </a:lnTo>
                  <a:lnTo>
                    <a:pt x="162" y="594"/>
                  </a:lnTo>
                  <a:lnTo>
                    <a:pt x="906" y="3000"/>
                  </a:lnTo>
                  <a:lnTo>
                    <a:pt x="1002" y="2964"/>
                  </a:lnTo>
                  <a:lnTo>
                    <a:pt x="222" y="564"/>
                  </a:lnTo>
                  <a:lnTo>
                    <a:pt x="246" y="522"/>
                  </a:lnTo>
                  <a:lnTo>
                    <a:pt x="0" y="0"/>
                  </a:lnTo>
                  <a:close/>
                </a:path>
              </a:pathLst>
            </a:custGeom>
            <a:solidFill>
              <a:schemeClr val="tx1"/>
            </a:solidFill>
            <a:ln w="9525">
              <a:solidFill>
                <a:schemeClr val="tx1"/>
              </a:solidFill>
              <a:round/>
              <a:headEnd/>
              <a:tailEnd/>
            </a:ln>
            <a:effectLst/>
          </p:spPr>
          <p:txBody>
            <a:bodyPr/>
            <a:lstStyle/>
            <a:p>
              <a:endParaRPr lang="en-US"/>
            </a:p>
          </p:txBody>
        </p:sp>
        <p:grpSp>
          <p:nvGrpSpPr>
            <p:cNvPr id="62539" name="Group 75"/>
            <p:cNvGrpSpPr>
              <a:grpSpLocks/>
            </p:cNvGrpSpPr>
            <p:nvPr/>
          </p:nvGrpSpPr>
          <p:grpSpPr bwMode="auto">
            <a:xfrm>
              <a:off x="1770" y="1338"/>
              <a:ext cx="2136" cy="2016"/>
              <a:chOff x="1770" y="1338"/>
              <a:chExt cx="2136" cy="2016"/>
            </a:xfrm>
          </p:grpSpPr>
          <p:sp>
            <p:nvSpPr>
              <p:cNvPr id="62540" name="Freeform 76"/>
              <p:cNvSpPr>
                <a:spLocks/>
              </p:cNvSpPr>
              <p:nvPr/>
            </p:nvSpPr>
            <p:spPr bwMode="auto">
              <a:xfrm>
                <a:off x="2010" y="1614"/>
                <a:ext cx="1896" cy="1740"/>
              </a:xfrm>
              <a:custGeom>
                <a:avLst/>
                <a:gdLst/>
                <a:ahLst/>
                <a:cxnLst>
                  <a:cxn ang="0">
                    <a:pos x="90" y="258"/>
                  </a:cxn>
                  <a:cxn ang="0">
                    <a:pos x="198" y="270"/>
                  </a:cxn>
                  <a:cxn ang="0">
                    <a:pos x="420" y="90"/>
                  </a:cxn>
                  <a:cxn ang="0">
                    <a:pos x="630" y="0"/>
                  </a:cxn>
                  <a:cxn ang="0">
                    <a:pos x="480" y="144"/>
                  </a:cxn>
                  <a:cxn ang="0">
                    <a:pos x="402" y="288"/>
                  </a:cxn>
                  <a:cxn ang="0">
                    <a:pos x="468" y="378"/>
                  </a:cxn>
                  <a:cxn ang="0">
                    <a:pos x="618" y="276"/>
                  </a:cxn>
                  <a:cxn ang="0">
                    <a:pos x="816" y="114"/>
                  </a:cxn>
                  <a:cxn ang="0">
                    <a:pos x="948" y="108"/>
                  </a:cxn>
                  <a:cxn ang="0">
                    <a:pos x="948" y="168"/>
                  </a:cxn>
                  <a:cxn ang="0">
                    <a:pos x="810" y="252"/>
                  </a:cxn>
                  <a:cxn ang="0">
                    <a:pos x="792" y="330"/>
                  </a:cxn>
                  <a:cxn ang="0">
                    <a:pos x="864" y="360"/>
                  </a:cxn>
                  <a:cxn ang="0">
                    <a:pos x="1020" y="222"/>
                  </a:cxn>
                  <a:cxn ang="0">
                    <a:pos x="1170" y="156"/>
                  </a:cxn>
                  <a:cxn ang="0">
                    <a:pos x="1350" y="180"/>
                  </a:cxn>
                  <a:cxn ang="0">
                    <a:pos x="1284" y="246"/>
                  </a:cxn>
                  <a:cxn ang="0">
                    <a:pos x="1182" y="282"/>
                  </a:cxn>
                  <a:cxn ang="0">
                    <a:pos x="1242" y="378"/>
                  </a:cxn>
                  <a:cxn ang="0">
                    <a:pos x="1446" y="318"/>
                  </a:cxn>
                  <a:cxn ang="0">
                    <a:pos x="1596" y="294"/>
                  </a:cxn>
                  <a:cxn ang="0">
                    <a:pos x="1770" y="396"/>
                  </a:cxn>
                  <a:cxn ang="0">
                    <a:pos x="1584" y="408"/>
                  </a:cxn>
                  <a:cxn ang="0">
                    <a:pos x="1488" y="462"/>
                  </a:cxn>
                  <a:cxn ang="0">
                    <a:pos x="1554" y="588"/>
                  </a:cxn>
                  <a:cxn ang="0">
                    <a:pos x="1746" y="654"/>
                  </a:cxn>
                  <a:cxn ang="0">
                    <a:pos x="1866" y="768"/>
                  </a:cxn>
                  <a:cxn ang="0">
                    <a:pos x="1800" y="786"/>
                  </a:cxn>
                  <a:cxn ang="0">
                    <a:pos x="1596" y="708"/>
                  </a:cxn>
                  <a:cxn ang="0">
                    <a:pos x="1560" y="798"/>
                  </a:cxn>
                  <a:cxn ang="0">
                    <a:pos x="1776" y="966"/>
                  </a:cxn>
                  <a:cxn ang="0">
                    <a:pos x="1872" y="1098"/>
                  </a:cxn>
                  <a:cxn ang="0">
                    <a:pos x="1836" y="1158"/>
                  </a:cxn>
                  <a:cxn ang="0">
                    <a:pos x="1692" y="1032"/>
                  </a:cxn>
                  <a:cxn ang="0">
                    <a:pos x="1620" y="1068"/>
                  </a:cxn>
                  <a:cxn ang="0">
                    <a:pos x="1734" y="1230"/>
                  </a:cxn>
                  <a:cxn ang="0">
                    <a:pos x="1842" y="1380"/>
                  </a:cxn>
                  <a:cxn ang="0">
                    <a:pos x="1884" y="1524"/>
                  </a:cxn>
                  <a:cxn ang="0">
                    <a:pos x="1746" y="1398"/>
                  </a:cxn>
                  <a:cxn ang="0">
                    <a:pos x="1602" y="1350"/>
                  </a:cxn>
                  <a:cxn ang="0">
                    <a:pos x="1590" y="1464"/>
                  </a:cxn>
                  <a:cxn ang="0">
                    <a:pos x="1632" y="1608"/>
                  </a:cxn>
                  <a:cxn ang="0">
                    <a:pos x="1560" y="1518"/>
                  </a:cxn>
                  <a:cxn ang="0">
                    <a:pos x="1440" y="1422"/>
                  </a:cxn>
                  <a:cxn ang="0">
                    <a:pos x="1320" y="1422"/>
                  </a:cxn>
                  <a:cxn ang="0">
                    <a:pos x="1464" y="1584"/>
                  </a:cxn>
                  <a:cxn ang="0">
                    <a:pos x="1416" y="1614"/>
                  </a:cxn>
                  <a:cxn ang="0">
                    <a:pos x="1116" y="1416"/>
                  </a:cxn>
                  <a:cxn ang="0">
                    <a:pos x="972" y="1356"/>
                  </a:cxn>
                  <a:cxn ang="0">
                    <a:pos x="984" y="1482"/>
                  </a:cxn>
                  <a:cxn ang="0">
                    <a:pos x="1152" y="1614"/>
                  </a:cxn>
                  <a:cxn ang="0">
                    <a:pos x="966" y="1602"/>
                  </a:cxn>
                  <a:cxn ang="0">
                    <a:pos x="798" y="1536"/>
                  </a:cxn>
                  <a:cxn ang="0">
                    <a:pos x="828" y="1692"/>
                  </a:cxn>
                  <a:cxn ang="0">
                    <a:pos x="780" y="1728"/>
                  </a:cxn>
                  <a:cxn ang="0">
                    <a:pos x="612" y="1554"/>
                  </a:cxn>
                  <a:cxn ang="0">
                    <a:pos x="402" y="1506"/>
                  </a:cxn>
                </a:cxnLst>
                <a:rect l="0" t="0" r="r" b="b"/>
                <a:pathLst>
                  <a:path w="1896" h="1740">
                    <a:moveTo>
                      <a:pt x="0" y="204"/>
                    </a:moveTo>
                    <a:lnTo>
                      <a:pt x="90" y="258"/>
                    </a:lnTo>
                    <a:lnTo>
                      <a:pt x="156" y="282"/>
                    </a:lnTo>
                    <a:lnTo>
                      <a:pt x="198" y="270"/>
                    </a:lnTo>
                    <a:lnTo>
                      <a:pt x="318" y="198"/>
                    </a:lnTo>
                    <a:lnTo>
                      <a:pt x="420" y="90"/>
                    </a:lnTo>
                    <a:lnTo>
                      <a:pt x="528" y="18"/>
                    </a:lnTo>
                    <a:lnTo>
                      <a:pt x="630" y="0"/>
                    </a:lnTo>
                    <a:lnTo>
                      <a:pt x="576" y="54"/>
                    </a:lnTo>
                    <a:lnTo>
                      <a:pt x="480" y="144"/>
                    </a:lnTo>
                    <a:lnTo>
                      <a:pt x="432" y="222"/>
                    </a:lnTo>
                    <a:lnTo>
                      <a:pt x="402" y="288"/>
                    </a:lnTo>
                    <a:lnTo>
                      <a:pt x="402" y="366"/>
                    </a:lnTo>
                    <a:lnTo>
                      <a:pt x="468" y="378"/>
                    </a:lnTo>
                    <a:lnTo>
                      <a:pt x="552" y="354"/>
                    </a:lnTo>
                    <a:lnTo>
                      <a:pt x="618" y="276"/>
                    </a:lnTo>
                    <a:lnTo>
                      <a:pt x="762" y="150"/>
                    </a:lnTo>
                    <a:lnTo>
                      <a:pt x="816" y="114"/>
                    </a:lnTo>
                    <a:lnTo>
                      <a:pt x="912" y="102"/>
                    </a:lnTo>
                    <a:lnTo>
                      <a:pt x="948" y="108"/>
                    </a:lnTo>
                    <a:lnTo>
                      <a:pt x="990" y="126"/>
                    </a:lnTo>
                    <a:lnTo>
                      <a:pt x="948" y="168"/>
                    </a:lnTo>
                    <a:lnTo>
                      <a:pt x="858" y="216"/>
                    </a:lnTo>
                    <a:lnTo>
                      <a:pt x="810" y="252"/>
                    </a:lnTo>
                    <a:lnTo>
                      <a:pt x="786" y="282"/>
                    </a:lnTo>
                    <a:lnTo>
                      <a:pt x="792" y="330"/>
                    </a:lnTo>
                    <a:lnTo>
                      <a:pt x="828" y="354"/>
                    </a:lnTo>
                    <a:lnTo>
                      <a:pt x="864" y="360"/>
                    </a:lnTo>
                    <a:lnTo>
                      <a:pt x="924" y="312"/>
                    </a:lnTo>
                    <a:lnTo>
                      <a:pt x="1020" y="222"/>
                    </a:lnTo>
                    <a:lnTo>
                      <a:pt x="1098" y="180"/>
                    </a:lnTo>
                    <a:lnTo>
                      <a:pt x="1170" y="156"/>
                    </a:lnTo>
                    <a:lnTo>
                      <a:pt x="1260" y="150"/>
                    </a:lnTo>
                    <a:lnTo>
                      <a:pt x="1350" y="180"/>
                    </a:lnTo>
                    <a:lnTo>
                      <a:pt x="1380" y="216"/>
                    </a:lnTo>
                    <a:lnTo>
                      <a:pt x="1284" y="246"/>
                    </a:lnTo>
                    <a:lnTo>
                      <a:pt x="1218" y="252"/>
                    </a:lnTo>
                    <a:lnTo>
                      <a:pt x="1182" y="282"/>
                    </a:lnTo>
                    <a:lnTo>
                      <a:pt x="1170" y="342"/>
                    </a:lnTo>
                    <a:lnTo>
                      <a:pt x="1242" y="378"/>
                    </a:lnTo>
                    <a:lnTo>
                      <a:pt x="1356" y="342"/>
                    </a:lnTo>
                    <a:lnTo>
                      <a:pt x="1446" y="318"/>
                    </a:lnTo>
                    <a:lnTo>
                      <a:pt x="1500" y="294"/>
                    </a:lnTo>
                    <a:lnTo>
                      <a:pt x="1596" y="294"/>
                    </a:lnTo>
                    <a:cubicBezTo>
                      <a:pt x="1628" y="306"/>
                      <a:pt x="1692" y="330"/>
                      <a:pt x="1692" y="330"/>
                    </a:cubicBezTo>
                    <a:lnTo>
                      <a:pt x="1770" y="396"/>
                    </a:lnTo>
                    <a:lnTo>
                      <a:pt x="1722" y="414"/>
                    </a:lnTo>
                    <a:lnTo>
                      <a:pt x="1584" y="408"/>
                    </a:lnTo>
                    <a:lnTo>
                      <a:pt x="1548" y="420"/>
                    </a:lnTo>
                    <a:lnTo>
                      <a:pt x="1488" y="462"/>
                    </a:lnTo>
                    <a:lnTo>
                      <a:pt x="1488" y="522"/>
                    </a:lnTo>
                    <a:lnTo>
                      <a:pt x="1554" y="588"/>
                    </a:lnTo>
                    <a:lnTo>
                      <a:pt x="1638" y="600"/>
                    </a:lnTo>
                    <a:lnTo>
                      <a:pt x="1746" y="654"/>
                    </a:lnTo>
                    <a:lnTo>
                      <a:pt x="1830" y="714"/>
                    </a:lnTo>
                    <a:lnTo>
                      <a:pt x="1866" y="768"/>
                    </a:lnTo>
                    <a:lnTo>
                      <a:pt x="1878" y="834"/>
                    </a:lnTo>
                    <a:lnTo>
                      <a:pt x="1800" y="786"/>
                    </a:lnTo>
                    <a:lnTo>
                      <a:pt x="1734" y="738"/>
                    </a:lnTo>
                    <a:lnTo>
                      <a:pt x="1596" y="708"/>
                    </a:lnTo>
                    <a:lnTo>
                      <a:pt x="1554" y="726"/>
                    </a:lnTo>
                    <a:lnTo>
                      <a:pt x="1560" y="798"/>
                    </a:lnTo>
                    <a:lnTo>
                      <a:pt x="1680" y="876"/>
                    </a:lnTo>
                    <a:lnTo>
                      <a:pt x="1776" y="966"/>
                    </a:lnTo>
                    <a:lnTo>
                      <a:pt x="1830" y="1020"/>
                    </a:lnTo>
                    <a:lnTo>
                      <a:pt x="1872" y="1098"/>
                    </a:lnTo>
                    <a:lnTo>
                      <a:pt x="1896" y="1140"/>
                    </a:lnTo>
                    <a:lnTo>
                      <a:pt x="1836" y="1158"/>
                    </a:lnTo>
                    <a:lnTo>
                      <a:pt x="1752" y="1092"/>
                    </a:lnTo>
                    <a:lnTo>
                      <a:pt x="1692" y="1032"/>
                    </a:lnTo>
                    <a:lnTo>
                      <a:pt x="1638" y="1008"/>
                    </a:lnTo>
                    <a:lnTo>
                      <a:pt x="1620" y="1068"/>
                    </a:lnTo>
                    <a:lnTo>
                      <a:pt x="1644" y="1134"/>
                    </a:lnTo>
                    <a:lnTo>
                      <a:pt x="1734" y="1230"/>
                    </a:lnTo>
                    <a:lnTo>
                      <a:pt x="1788" y="1314"/>
                    </a:lnTo>
                    <a:lnTo>
                      <a:pt x="1842" y="1380"/>
                    </a:lnTo>
                    <a:lnTo>
                      <a:pt x="1884" y="1452"/>
                    </a:lnTo>
                    <a:lnTo>
                      <a:pt x="1884" y="1524"/>
                    </a:lnTo>
                    <a:lnTo>
                      <a:pt x="1812" y="1476"/>
                    </a:lnTo>
                    <a:lnTo>
                      <a:pt x="1746" y="1398"/>
                    </a:lnTo>
                    <a:lnTo>
                      <a:pt x="1638" y="1362"/>
                    </a:lnTo>
                    <a:lnTo>
                      <a:pt x="1602" y="1350"/>
                    </a:lnTo>
                    <a:lnTo>
                      <a:pt x="1584" y="1386"/>
                    </a:lnTo>
                    <a:lnTo>
                      <a:pt x="1590" y="1464"/>
                    </a:lnTo>
                    <a:lnTo>
                      <a:pt x="1632" y="1560"/>
                    </a:lnTo>
                    <a:lnTo>
                      <a:pt x="1632" y="1608"/>
                    </a:lnTo>
                    <a:lnTo>
                      <a:pt x="1590" y="1602"/>
                    </a:lnTo>
                    <a:lnTo>
                      <a:pt x="1560" y="1518"/>
                    </a:lnTo>
                    <a:lnTo>
                      <a:pt x="1518" y="1464"/>
                    </a:lnTo>
                    <a:lnTo>
                      <a:pt x="1440" y="1422"/>
                    </a:lnTo>
                    <a:lnTo>
                      <a:pt x="1392" y="1422"/>
                    </a:lnTo>
                    <a:lnTo>
                      <a:pt x="1320" y="1422"/>
                    </a:lnTo>
                    <a:lnTo>
                      <a:pt x="1404" y="1512"/>
                    </a:lnTo>
                    <a:lnTo>
                      <a:pt x="1464" y="1584"/>
                    </a:lnTo>
                    <a:lnTo>
                      <a:pt x="1494" y="1620"/>
                    </a:lnTo>
                    <a:lnTo>
                      <a:pt x="1416" y="1614"/>
                    </a:lnTo>
                    <a:lnTo>
                      <a:pt x="1332" y="1548"/>
                    </a:lnTo>
                    <a:lnTo>
                      <a:pt x="1116" y="1416"/>
                    </a:lnTo>
                    <a:lnTo>
                      <a:pt x="1056" y="1374"/>
                    </a:lnTo>
                    <a:lnTo>
                      <a:pt x="972" y="1356"/>
                    </a:lnTo>
                    <a:lnTo>
                      <a:pt x="930" y="1398"/>
                    </a:lnTo>
                    <a:lnTo>
                      <a:pt x="984" y="1482"/>
                    </a:lnTo>
                    <a:lnTo>
                      <a:pt x="1062" y="1584"/>
                    </a:lnTo>
                    <a:lnTo>
                      <a:pt x="1152" y="1614"/>
                    </a:lnTo>
                    <a:lnTo>
                      <a:pt x="1080" y="1644"/>
                    </a:lnTo>
                    <a:lnTo>
                      <a:pt x="966" y="1602"/>
                    </a:lnTo>
                    <a:lnTo>
                      <a:pt x="882" y="1554"/>
                    </a:lnTo>
                    <a:lnTo>
                      <a:pt x="798" y="1536"/>
                    </a:lnTo>
                    <a:lnTo>
                      <a:pt x="780" y="1572"/>
                    </a:lnTo>
                    <a:lnTo>
                      <a:pt x="828" y="1692"/>
                    </a:lnTo>
                    <a:lnTo>
                      <a:pt x="858" y="1740"/>
                    </a:lnTo>
                    <a:lnTo>
                      <a:pt x="780" y="1728"/>
                    </a:lnTo>
                    <a:lnTo>
                      <a:pt x="690" y="1656"/>
                    </a:lnTo>
                    <a:lnTo>
                      <a:pt x="612" y="1554"/>
                    </a:lnTo>
                    <a:lnTo>
                      <a:pt x="486" y="1488"/>
                    </a:lnTo>
                    <a:lnTo>
                      <a:pt x="402" y="1506"/>
                    </a:lnTo>
                    <a:lnTo>
                      <a:pt x="0" y="204"/>
                    </a:lnTo>
                    <a:close/>
                  </a:path>
                </a:pathLst>
              </a:custGeom>
              <a:solidFill>
                <a:schemeClr val="tx1"/>
              </a:solidFill>
              <a:ln w="9525">
                <a:solidFill>
                  <a:schemeClr val="tx1"/>
                </a:solidFill>
                <a:round/>
                <a:headEnd/>
                <a:tailEnd/>
              </a:ln>
              <a:effectLst/>
            </p:spPr>
            <p:txBody>
              <a:bodyPr/>
              <a:lstStyle/>
              <a:p>
                <a:endParaRPr lang="en-US"/>
              </a:p>
            </p:txBody>
          </p:sp>
          <p:sp>
            <p:nvSpPr>
              <p:cNvPr id="62541" name="Freeform 77"/>
              <p:cNvSpPr>
                <a:spLocks/>
              </p:cNvSpPr>
              <p:nvPr/>
            </p:nvSpPr>
            <p:spPr bwMode="auto">
              <a:xfrm>
                <a:off x="2064" y="1962"/>
                <a:ext cx="1410" cy="948"/>
              </a:xfrm>
              <a:custGeom>
                <a:avLst/>
                <a:gdLst/>
                <a:ahLst/>
                <a:cxnLst>
                  <a:cxn ang="0">
                    <a:pos x="0" y="0"/>
                  </a:cxn>
                  <a:cxn ang="0">
                    <a:pos x="150" y="60"/>
                  </a:cxn>
                  <a:cxn ang="0">
                    <a:pos x="258" y="96"/>
                  </a:cxn>
                  <a:cxn ang="0">
                    <a:pos x="402" y="120"/>
                  </a:cxn>
                  <a:cxn ang="0">
                    <a:pos x="564" y="114"/>
                  </a:cxn>
                  <a:cxn ang="0">
                    <a:pos x="690" y="114"/>
                  </a:cxn>
                  <a:cxn ang="0">
                    <a:pos x="882" y="102"/>
                  </a:cxn>
                  <a:cxn ang="0">
                    <a:pos x="834" y="108"/>
                  </a:cxn>
                  <a:cxn ang="0">
                    <a:pos x="984" y="90"/>
                  </a:cxn>
                  <a:cxn ang="0">
                    <a:pos x="1056" y="90"/>
                  </a:cxn>
                  <a:cxn ang="0">
                    <a:pos x="1116" y="96"/>
                  </a:cxn>
                  <a:cxn ang="0">
                    <a:pos x="1194" y="150"/>
                  </a:cxn>
                  <a:cxn ang="0">
                    <a:pos x="1248" y="216"/>
                  </a:cxn>
                  <a:cxn ang="0">
                    <a:pos x="1296" y="330"/>
                  </a:cxn>
                  <a:cxn ang="0">
                    <a:pos x="1344" y="498"/>
                  </a:cxn>
                  <a:cxn ang="0">
                    <a:pos x="1392" y="696"/>
                  </a:cxn>
                  <a:cxn ang="0">
                    <a:pos x="1410" y="798"/>
                  </a:cxn>
                  <a:cxn ang="0">
                    <a:pos x="1404" y="870"/>
                  </a:cxn>
                  <a:cxn ang="0">
                    <a:pos x="1380" y="906"/>
                  </a:cxn>
                  <a:cxn ang="0">
                    <a:pos x="1314" y="924"/>
                  </a:cxn>
                  <a:cxn ang="0">
                    <a:pos x="1224" y="912"/>
                  </a:cxn>
                  <a:cxn ang="0">
                    <a:pos x="1080" y="894"/>
                  </a:cxn>
                  <a:cxn ang="0">
                    <a:pos x="966" y="894"/>
                  </a:cxn>
                  <a:cxn ang="0">
                    <a:pos x="834" y="906"/>
                  </a:cxn>
                  <a:cxn ang="0">
                    <a:pos x="702" y="924"/>
                  </a:cxn>
                  <a:cxn ang="0">
                    <a:pos x="582" y="948"/>
                  </a:cxn>
                  <a:cxn ang="0">
                    <a:pos x="492" y="948"/>
                  </a:cxn>
                  <a:cxn ang="0">
                    <a:pos x="396" y="936"/>
                  </a:cxn>
                  <a:cxn ang="0">
                    <a:pos x="270" y="900"/>
                  </a:cxn>
                  <a:cxn ang="0">
                    <a:pos x="0" y="0"/>
                  </a:cxn>
                </a:cxnLst>
                <a:rect l="0" t="0" r="r" b="b"/>
                <a:pathLst>
                  <a:path w="1410" h="948">
                    <a:moveTo>
                      <a:pt x="0" y="0"/>
                    </a:moveTo>
                    <a:lnTo>
                      <a:pt x="150" y="60"/>
                    </a:lnTo>
                    <a:lnTo>
                      <a:pt x="258" y="96"/>
                    </a:lnTo>
                    <a:lnTo>
                      <a:pt x="402" y="120"/>
                    </a:lnTo>
                    <a:lnTo>
                      <a:pt x="564" y="114"/>
                    </a:lnTo>
                    <a:lnTo>
                      <a:pt x="690" y="114"/>
                    </a:lnTo>
                    <a:lnTo>
                      <a:pt x="882" y="102"/>
                    </a:lnTo>
                    <a:lnTo>
                      <a:pt x="834" y="108"/>
                    </a:lnTo>
                    <a:lnTo>
                      <a:pt x="984" y="90"/>
                    </a:lnTo>
                    <a:lnTo>
                      <a:pt x="1056" y="90"/>
                    </a:lnTo>
                    <a:lnTo>
                      <a:pt x="1116" y="96"/>
                    </a:lnTo>
                    <a:lnTo>
                      <a:pt x="1194" y="150"/>
                    </a:lnTo>
                    <a:lnTo>
                      <a:pt x="1248" y="216"/>
                    </a:lnTo>
                    <a:lnTo>
                      <a:pt x="1296" y="330"/>
                    </a:lnTo>
                    <a:lnTo>
                      <a:pt x="1344" y="498"/>
                    </a:lnTo>
                    <a:lnTo>
                      <a:pt x="1392" y="696"/>
                    </a:lnTo>
                    <a:lnTo>
                      <a:pt x="1410" y="798"/>
                    </a:lnTo>
                    <a:lnTo>
                      <a:pt x="1404" y="870"/>
                    </a:lnTo>
                    <a:lnTo>
                      <a:pt x="1380" y="906"/>
                    </a:lnTo>
                    <a:lnTo>
                      <a:pt x="1314" y="924"/>
                    </a:lnTo>
                    <a:lnTo>
                      <a:pt x="1224" y="912"/>
                    </a:lnTo>
                    <a:lnTo>
                      <a:pt x="1080" y="894"/>
                    </a:lnTo>
                    <a:lnTo>
                      <a:pt x="966" y="894"/>
                    </a:lnTo>
                    <a:lnTo>
                      <a:pt x="834" y="906"/>
                    </a:lnTo>
                    <a:lnTo>
                      <a:pt x="702" y="924"/>
                    </a:lnTo>
                    <a:lnTo>
                      <a:pt x="582" y="948"/>
                    </a:lnTo>
                    <a:lnTo>
                      <a:pt x="492" y="948"/>
                    </a:lnTo>
                    <a:lnTo>
                      <a:pt x="396" y="936"/>
                    </a:lnTo>
                    <a:lnTo>
                      <a:pt x="270" y="900"/>
                    </a:lnTo>
                    <a:lnTo>
                      <a:pt x="0" y="0"/>
                    </a:lnTo>
                    <a:close/>
                  </a:path>
                </a:pathLst>
              </a:custGeom>
              <a:solidFill>
                <a:srgbClr val="FFFF00"/>
              </a:solidFill>
              <a:ln w="57150" cmpd="sng">
                <a:solidFill>
                  <a:srgbClr val="FFFF00"/>
                </a:solidFill>
                <a:round/>
                <a:headEnd/>
                <a:tailEnd/>
              </a:ln>
              <a:effectLst/>
            </p:spPr>
            <p:txBody>
              <a:bodyPr/>
              <a:lstStyle/>
              <a:p>
                <a:endParaRPr lang="en-US"/>
              </a:p>
            </p:txBody>
          </p:sp>
          <p:sp>
            <p:nvSpPr>
              <p:cNvPr id="62542" name="Freeform 78"/>
              <p:cNvSpPr>
                <a:spLocks/>
              </p:cNvSpPr>
              <p:nvPr/>
            </p:nvSpPr>
            <p:spPr bwMode="auto">
              <a:xfrm>
                <a:off x="2082" y="2064"/>
                <a:ext cx="1260" cy="732"/>
              </a:xfrm>
              <a:custGeom>
                <a:avLst/>
                <a:gdLst/>
                <a:ahLst/>
                <a:cxnLst>
                  <a:cxn ang="0">
                    <a:pos x="0" y="0"/>
                  </a:cxn>
                  <a:cxn ang="0">
                    <a:pos x="120" y="48"/>
                  </a:cxn>
                  <a:cxn ang="0">
                    <a:pos x="240" y="90"/>
                  </a:cxn>
                  <a:cxn ang="0">
                    <a:pos x="354" y="114"/>
                  </a:cxn>
                  <a:cxn ang="0">
                    <a:pos x="468" y="120"/>
                  </a:cxn>
                  <a:cxn ang="0">
                    <a:pos x="618" y="114"/>
                  </a:cxn>
                  <a:cxn ang="0">
                    <a:pos x="774" y="96"/>
                  </a:cxn>
                  <a:cxn ang="0">
                    <a:pos x="882" y="78"/>
                  </a:cxn>
                  <a:cxn ang="0">
                    <a:pos x="990" y="66"/>
                  </a:cxn>
                  <a:cxn ang="0">
                    <a:pos x="1068" y="96"/>
                  </a:cxn>
                  <a:cxn ang="0">
                    <a:pos x="1104" y="132"/>
                  </a:cxn>
                  <a:cxn ang="0">
                    <a:pos x="1146" y="210"/>
                  </a:cxn>
                  <a:cxn ang="0">
                    <a:pos x="1200" y="354"/>
                  </a:cxn>
                  <a:cxn ang="0">
                    <a:pos x="1242" y="546"/>
                  </a:cxn>
                  <a:cxn ang="0">
                    <a:pos x="1254" y="630"/>
                  </a:cxn>
                  <a:cxn ang="0">
                    <a:pos x="1260" y="696"/>
                  </a:cxn>
                  <a:cxn ang="0">
                    <a:pos x="1188" y="672"/>
                  </a:cxn>
                  <a:cxn ang="0">
                    <a:pos x="1068" y="666"/>
                  </a:cxn>
                  <a:cxn ang="0">
                    <a:pos x="942" y="672"/>
                  </a:cxn>
                  <a:cxn ang="0">
                    <a:pos x="822" y="690"/>
                  </a:cxn>
                  <a:cxn ang="0">
                    <a:pos x="684" y="702"/>
                  </a:cxn>
                  <a:cxn ang="0">
                    <a:pos x="546" y="726"/>
                  </a:cxn>
                  <a:cxn ang="0">
                    <a:pos x="402" y="732"/>
                  </a:cxn>
                  <a:cxn ang="0">
                    <a:pos x="306" y="720"/>
                  </a:cxn>
                  <a:cxn ang="0">
                    <a:pos x="216" y="702"/>
                  </a:cxn>
                  <a:cxn ang="0">
                    <a:pos x="0" y="0"/>
                  </a:cxn>
                </a:cxnLst>
                <a:rect l="0" t="0" r="r" b="b"/>
                <a:pathLst>
                  <a:path w="1260" h="732">
                    <a:moveTo>
                      <a:pt x="0" y="0"/>
                    </a:moveTo>
                    <a:lnTo>
                      <a:pt x="120" y="48"/>
                    </a:lnTo>
                    <a:lnTo>
                      <a:pt x="240" y="90"/>
                    </a:lnTo>
                    <a:lnTo>
                      <a:pt x="354" y="114"/>
                    </a:lnTo>
                    <a:lnTo>
                      <a:pt x="468" y="120"/>
                    </a:lnTo>
                    <a:lnTo>
                      <a:pt x="618" y="114"/>
                    </a:lnTo>
                    <a:lnTo>
                      <a:pt x="774" y="96"/>
                    </a:lnTo>
                    <a:lnTo>
                      <a:pt x="882" y="78"/>
                    </a:lnTo>
                    <a:lnTo>
                      <a:pt x="990" y="66"/>
                    </a:lnTo>
                    <a:lnTo>
                      <a:pt x="1068" y="96"/>
                    </a:lnTo>
                    <a:lnTo>
                      <a:pt x="1104" y="132"/>
                    </a:lnTo>
                    <a:lnTo>
                      <a:pt x="1146" y="210"/>
                    </a:lnTo>
                    <a:lnTo>
                      <a:pt x="1200" y="354"/>
                    </a:lnTo>
                    <a:lnTo>
                      <a:pt x="1242" y="546"/>
                    </a:lnTo>
                    <a:lnTo>
                      <a:pt x="1254" y="630"/>
                    </a:lnTo>
                    <a:lnTo>
                      <a:pt x="1260" y="696"/>
                    </a:lnTo>
                    <a:lnTo>
                      <a:pt x="1188" y="672"/>
                    </a:lnTo>
                    <a:lnTo>
                      <a:pt x="1068" y="666"/>
                    </a:lnTo>
                    <a:lnTo>
                      <a:pt x="942" y="672"/>
                    </a:lnTo>
                    <a:lnTo>
                      <a:pt x="822" y="690"/>
                    </a:lnTo>
                    <a:lnTo>
                      <a:pt x="684" y="702"/>
                    </a:lnTo>
                    <a:lnTo>
                      <a:pt x="546" y="726"/>
                    </a:lnTo>
                    <a:lnTo>
                      <a:pt x="402" y="732"/>
                    </a:lnTo>
                    <a:lnTo>
                      <a:pt x="306" y="720"/>
                    </a:lnTo>
                    <a:lnTo>
                      <a:pt x="216" y="702"/>
                    </a:lnTo>
                    <a:lnTo>
                      <a:pt x="0" y="0"/>
                    </a:lnTo>
                    <a:close/>
                  </a:path>
                </a:pathLst>
              </a:custGeom>
              <a:solidFill>
                <a:srgbClr val="FF0000"/>
              </a:solidFill>
              <a:ln w="38100" cmpd="sng">
                <a:solidFill>
                  <a:srgbClr val="FF0000"/>
                </a:solidFill>
                <a:round/>
                <a:headEnd/>
                <a:tailEnd/>
              </a:ln>
              <a:effectLst/>
            </p:spPr>
            <p:txBody>
              <a:bodyPr/>
              <a:lstStyle/>
              <a:p>
                <a:endParaRPr lang="en-US"/>
              </a:p>
            </p:txBody>
          </p:sp>
          <p:sp>
            <p:nvSpPr>
              <p:cNvPr id="62543" name="Freeform 79"/>
              <p:cNvSpPr>
                <a:spLocks/>
              </p:cNvSpPr>
              <p:nvPr/>
            </p:nvSpPr>
            <p:spPr bwMode="auto">
              <a:xfrm>
                <a:off x="1770" y="1338"/>
                <a:ext cx="1800" cy="450"/>
              </a:xfrm>
              <a:custGeom>
                <a:avLst/>
                <a:gdLst/>
                <a:ahLst/>
                <a:cxnLst>
                  <a:cxn ang="0">
                    <a:pos x="162" y="246"/>
                  </a:cxn>
                  <a:cxn ang="0">
                    <a:pos x="150" y="252"/>
                  </a:cxn>
                  <a:cxn ang="0">
                    <a:pos x="84" y="282"/>
                  </a:cxn>
                  <a:cxn ang="0">
                    <a:pos x="96" y="336"/>
                  </a:cxn>
                  <a:cxn ang="0">
                    <a:pos x="144" y="372"/>
                  </a:cxn>
                  <a:cxn ang="0">
                    <a:pos x="216" y="378"/>
                  </a:cxn>
                  <a:cxn ang="0">
                    <a:pos x="300" y="324"/>
                  </a:cxn>
                  <a:cxn ang="0">
                    <a:pos x="420" y="228"/>
                  </a:cxn>
                  <a:cxn ang="0">
                    <a:pos x="552" y="96"/>
                  </a:cxn>
                  <a:cxn ang="0">
                    <a:pos x="702" y="30"/>
                  </a:cxn>
                  <a:cxn ang="0">
                    <a:pos x="846" y="0"/>
                  </a:cxn>
                  <a:cxn ang="0">
                    <a:pos x="978" y="24"/>
                  </a:cxn>
                  <a:cxn ang="0">
                    <a:pos x="1152" y="102"/>
                  </a:cxn>
                  <a:cxn ang="0">
                    <a:pos x="1284" y="186"/>
                  </a:cxn>
                  <a:cxn ang="0">
                    <a:pos x="1434" y="234"/>
                  </a:cxn>
                  <a:cxn ang="0">
                    <a:pos x="1548" y="228"/>
                  </a:cxn>
                  <a:cxn ang="0">
                    <a:pos x="1680" y="156"/>
                  </a:cxn>
                  <a:cxn ang="0">
                    <a:pos x="1758" y="90"/>
                  </a:cxn>
                  <a:cxn ang="0">
                    <a:pos x="1800" y="48"/>
                  </a:cxn>
                  <a:cxn ang="0">
                    <a:pos x="1770" y="126"/>
                  </a:cxn>
                  <a:cxn ang="0">
                    <a:pos x="1686" y="222"/>
                  </a:cxn>
                  <a:cxn ang="0">
                    <a:pos x="1560" y="294"/>
                  </a:cxn>
                  <a:cxn ang="0">
                    <a:pos x="1458" y="312"/>
                  </a:cxn>
                  <a:cxn ang="0">
                    <a:pos x="1296" y="282"/>
                  </a:cxn>
                  <a:cxn ang="0">
                    <a:pos x="1182" y="210"/>
                  </a:cxn>
                  <a:cxn ang="0">
                    <a:pos x="1026" y="138"/>
                  </a:cxn>
                  <a:cxn ang="0">
                    <a:pos x="906" y="96"/>
                  </a:cxn>
                  <a:cxn ang="0">
                    <a:pos x="738" y="102"/>
                  </a:cxn>
                  <a:cxn ang="0">
                    <a:pos x="588" y="186"/>
                  </a:cxn>
                  <a:cxn ang="0">
                    <a:pos x="486" y="276"/>
                  </a:cxn>
                  <a:cxn ang="0">
                    <a:pos x="342" y="408"/>
                  </a:cxn>
                  <a:cxn ang="0">
                    <a:pos x="258" y="450"/>
                  </a:cxn>
                  <a:cxn ang="0">
                    <a:pos x="90" y="432"/>
                  </a:cxn>
                  <a:cxn ang="0">
                    <a:pos x="42" y="378"/>
                  </a:cxn>
                  <a:cxn ang="0">
                    <a:pos x="18" y="324"/>
                  </a:cxn>
                  <a:cxn ang="0">
                    <a:pos x="0" y="270"/>
                  </a:cxn>
                  <a:cxn ang="0">
                    <a:pos x="42" y="180"/>
                  </a:cxn>
                  <a:cxn ang="0">
                    <a:pos x="120" y="150"/>
                  </a:cxn>
                  <a:cxn ang="0">
                    <a:pos x="186" y="162"/>
                  </a:cxn>
                  <a:cxn ang="0">
                    <a:pos x="186" y="210"/>
                  </a:cxn>
                  <a:cxn ang="0">
                    <a:pos x="162" y="246"/>
                  </a:cxn>
                </a:cxnLst>
                <a:rect l="0" t="0" r="r" b="b"/>
                <a:pathLst>
                  <a:path w="1800" h="450">
                    <a:moveTo>
                      <a:pt x="162" y="246"/>
                    </a:moveTo>
                    <a:lnTo>
                      <a:pt x="150" y="252"/>
                    </a:lnTo>
                    <a:lnTo>
                      <a:pt x="84" y="282"/>
                    </a:lnTo>
                    <a:lnTo>
                      <a:pt x="96" y="336"/>
                    </a:lnTo>
                    <a:lnTo>
                      <a:pt x="144" y="372"/>
                    </a:lnTo>
                    <a:lnTo>
                      <a:pt x="216" y="378"/>
                    </a:lnTo>
                    <a:lnTo>
                      <a:pt x="300" y="324"/>
                    </a:lnTo>
                    <a:lnTo>
                      <a:pt x="420" y="228"/>
                    </a:lnTo>
                    <a:lnTo>
                      <a:pt x="552" y="96"/>
                    </a:lnTo>
                    <a:lnTo>
                      <a:pt x="702" y="30"/>
                    </a:lnTo>
                    <a:lnTo>
                      <a:pt x="846" y="0"/>
                    </a:lnTo>
                    <a:lnTo>
                      <a:pt x="978" y="24"/>
                    </a:lnTo>
                    <a:lnTo>
                      <a:pt x="1152" y="102"/>
                    </a:lnTo>
                    <a:lnTo>
                      <a:pt x="1284" y="186"/>
                    </a:lnTo>
                    <a:lnTo>
                      <a:pt x="1434" y="234"/>
                    </a:lnTo>
                    <a:lnTo>
                      <a:pt x="1548" y="228"/>
                    </a:lnTo>
                    <a:lnTo>
                      <a:pt x="1680" y="156"/>
                    </a:lnTo>
                    <a:lnTo>
                      <a:pt x="1758" y="90"/>
                    </a:lnTo>
                    <a:lnTo>
                      <a:pt x="1800" y="48"/>
                    </a:lnTo>
                    <a:lnTo>
                      <a:pt x="1770" y="126"/>
                    </a:lnTo>
                    <a:lnTo>
                      <a:pt x="1686" y="222"/>
                    </a:lnTo>
                    <a:lnTo>
                      <a:pt x="1560" y="294"/>
                    </a:lnTo>
                    <a:lnTo>
                      <a:pt x="1458" y="312"/>
                    </a:lnTo>
                    <a:lnTo>
                      <a:pt x="1296" y="282"/>
                    </a:lnTo>
                    <a:lnTo>
                      <a:pt x="1182" y="210"/>
                    </a:lnTo>
                    <a:lnTo>
                      <a:pt x="1026" y="138"/>
                    </a:lnTo>
                    <a:lnTo>
                      <a:pt x="906" y="96"/>
                    </a:lnTo>
                    <a:lnTo>
                      <a:pt x="738" y="102"/>
                    </a:lnTo>
                    <a:lnTo>
                      <a:pt x="588" y="186"/>
                    </a:lnTo>
                    <a:lnTo>
                      <a:pt x="486" y="276"/>
                    </a:lnTo>
                    <a:lnTo>
                      <a:pt x="342" y="408"/>
                    </a:lnTo>
                    <a:lnTo>
                      <a:pt x="258" y="450"/>
                    </a:lnTo>
                    <a:lnTo>
                      <a:pt x="90" y="432"/>
                    </a:lnTo>
                    <a:lnTo>
                      <a:pt x="42" y="378"/>
                    </a:lnTo>
                    <a:lnTo>
                      <a:pt x="18" y="324"/>
                    </a:lnTo>
                    <a:lnTo>
                      <a:pt x="0" y="270"/>
                    </a:lnTo>
                    <a:lnTo>
                      <a:pt x="42" y="180"/>
                    </a:lnTo>
                    <a:lnTo>
                      <a:pt x="120" y="150"/>
                    </a:lnTo>
                    <a:lnTo>
                      <a:pt x="186" y="162"/>
                    </a:lnTo>
                    <a:lnTo>
                      <a:pt x="186" y="210"/>
                    </a:lnTo>
                    <a:lnTo>
                      <a:pt x="162" y="246"/>
                    </a:lnTo>
                    <a:close/>
                  </a:path>
                </a:pathLst>
              </a:custGeom>
              <a:solidFill>
                <a:srgbClr val="FF0000"/>
              </a:solidFill>
              <a:ln w="9525">
                <a:noFill/>
                <a:round/>
                <a:headEnd/>
                <a:tailEnd/>
              </a:ln>
              <a:effectLst/>
            </p:spPr>
            <p:txBody>
              <a:bodyPr/>
              <a:lstStyle/>
              <a:p>
                <a:endParaRPr lang="en-US"/>
              </a:p>
            </p:txBody>
          </p:sp>
        </p:grpSp>
      </p:grpSp>
      <p:sp>
        <p:nvSpPr>
          <p:cNvPr id="62544" name="Text Box 80"/>
          <p:cNvSpPr txBox="1">
            <a:spLocks noChangeArrowheads="1"/>
          </p:cNvSpPr>
          <p:nvPr/>
        </p:nvSpPr>
        <p:spPr bwMode="auto">
          <a:xfrm>
            <a:off x="6934200" y="6553200"/>
            <a:ext cx="1905000" cy="304800"/>
          </a:xfrm>
          <a:prstGeom prst="rect">
            <a:avLst/>
          </a:prstGeom>
          <a:noFill/>
          <a:ln w="9525">
            <a:noFill/>
            <a:miter lim="800000"/>
            <a:headEnd/>
            <a:tailEnd/>
          </a:ln>
          <a:effectLst/>
        </p:spPr>
        <p:txBody>
          <a:bodyPr>
            <a:spAutoFit/>
          </a:bodyPr>
          <a:lstStyle/>
          <a:p>
            <a:pPr>
              <a:spcBef>
                <a:spcPct val="50000"/>
              </a:spcBef>
            </a:pPr>
            <a:r>
              <a:rPr lang="en-US" sz="1400" b="1">
                <a:latin typeface=".VnTime" pitchFamily="34" charset="0"/>
              </a:rPr>
              <a:t>Qu©n ta chiÕm ®ån</a:t>
            </a:r>
          </a:p>
        </p:txBody>
      </p:sp>
      <p:sp>
        <p:nvSpPr>
          <p:cNvPr id="62545" name="AutoShape 81"/>
          <p:cNvSpPr>
            <a:spLocks noChangeArrowheads="1"/>
          </p:cNvSpPr>
          <p:nvPr/>
        </p:nvSpPr>
        <p:spPr bwMode="auto">
          <a:xfrm>
            <a:off x="533400" y="5715000"/>
            <a:ext cx="4191000" cy="457200"/>
          </a:xfrm>
          <a:prstGeom prst="roundRect">
            <a:avLst>
              <a:gd name="adj" fmla="val 10282"/>
            </a:avLst>
          </a:prstGeom>
          <a:solidFill>
            <a:srgbClr val="000000">
              <a:alpha val="61000"/>
            </a:srgbClr>
          </a:solidFill>
          <a:ln w="19050">
            <a:solidFill>
              <a:schemeClr val="bg1"/>
            </a:solidFill>
            <a:round/>
            <a:headEnd/>
            <a:tailEnd/>
          </a:ln>
          <a:effectLst/>
        </p:spPr>
        <p:txBody>
          <a:bodyPr wrap="none" anchor="ctr"/>
          <a:lstStyle/>
          <a:p>
            <a:pPr algn="ctr"/>
            <a:r>
              <a:rPr lang="en-US" sz="1200" b="1">
                <a:solidFill>
                  <a:schemeClr val="bg1"/>
                </a:solidFill>
              </a:rPr>
              <a:t>LƯỢC ĐỒ QUANG TRUNG ĐẠI PHÁ QUÂN THANH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down)">
                                      <p:cBhvr>
                                        <p:cTn id="7" dur="500"/>
                                        <p:tgtEl>
                                          <p:spTgt spid="624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468"/>
                                        </p:tgtEl>
                                        <p:attrNameLst>
                                          <p:attrName>style.visibility</p:attrName>
                                        </p:attrNameLst>
                                      </p:cBhvr>
                                      <p:to>
                                        <p:strVal val="visible"/>
                                      </p:to>
                                    </p:set>
                                    <p:animEffect transition="in" filter="wipe(down)">
                                      <p:cBhvr>
                                        <p:cTn id="10" dur="500"/>
                                        <p:tgtEl>
                                          <p:spTgt spid="624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469"/>
                                        </p:tgtEl>
                                        <p:attrNameLst>
                                          <p:attrName>style.visibility</p:attrName>
                                        </p:attrNameLst>
                                      </p:cBhvr>
                                      <p:to>
                                        <p:strVal val="visible"/>
                                      </p:to>
                                    </p:set>
                                    <p:animEffect transition="in" filter="wipe(down)">
                                      <p:cBhvr>
                                        <p:cTn id="13" dur="500"/>
                                        <p:tgtEl>
                                          <p:spTgt spid="6246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2470"/>
                                        </p:tgtEl>
                                        <p:attrNameLst>
                                          <p:attrName>style.visibility</p:attrName>
                                        </p:attrNameLst>
                                      </p:cBhvr>
                                      <p:to>
                                        <p:strVal val="visible"/>
                                      </p:to>
                                    </p:set>
                                    <p:animEffect transition="in" filter="wipe(down)">
                                      <p:cBhvr>
                                        <p:cTn id="16" dur="500"/>
                                        <p:tgtEl>
                                          <p:spTgt spid="6247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471"/>
                                        </p:tgtEl>
                                        <p:attrNameLst>
                                          <p:attrName>style.visibility</p:attrName>
                                        </p:attrNameLst>
                                      </p:cBhvr>
                                      <p:to>
                                        <p:strVal val="visible"/>
                                      </p:to>
                                    </p:set>
                                    <p:animEffect transition="in" filter="wipe(down)">
                                      <p:cBhvr>
                                        <p:cTn id="19" dur="500"/>
                                        <p:tgtEl>
                                          <p:spTgt spid="6247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wipe(down)">
                                      <p:cBhvr>
                                        <p:cTn id="22" dur="500"/>
                                        <p:tgtEl>
                                          <p:spTgt spid="6247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2504"/>
                                        </p:tgtEl>
                                        <p:attrNameLst>
                                          <p:attrName>style.visibility</p:attrName>
                                        </p:attrNameLst>
                                      </p:cBhvr>
                                      <p:to>
                                        <p:strVal val="visible"/>
                                      </p:to>
                                    </p:set>
                                    <p:animEffect transition="in" filter="box(in)">
                                      <p:cBhvr>
                                        <p:cTn id="27" dur="500"/>
                                        <p:tgtEl>
                                          <p:spTgt spid="6250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2506"/>
                                        </p:tgtEl>
                                        <p:attrNameLst>
                                          <p:attrName>style.visibility</p:attrName>
                                        </p:attrNameLst>
                                      </p:cBhvr>
                                      <p:to>
                                        <p:strVal val="visible"/>
                                      </p:to>
                                    </p:set>
                                    <p:animEffect transition="in" filter="box(in)">
                                      <p:cBhvr>
                                        <p:cTn id="32" dur="500"/>
                                        <p:tgtEl>
                                          <p:spTgt spid="62506"/>
                                        </p:tgtEl>
                                      </p:cBhvr>
                                    </p:animEffect>
                                  </p:childTnLst>
                                </p:cTn>
                              </p:par>
                              <p:par>
                                <p:cTn id="33" presetID="4" presetClass="entr" presetSubtype="16" fill="hold" grpId="1" nodeType="withEffect">
                                  <p:stCondLst>
                                    <p:cond delay="0"/>
                                  </p:stCondLst>
                                  <p:childTnLst>
                                    <p:set>
                                      <p:cBhvr>
                                        <p:cTn id="34" dur="1" fill="hold">
                                          <p:stCondLst>
                                            <p:cond delay="0"/>
                                          </p:stCondLst>
                                        </p:cTn>
                                        <p:tgtEl>
                                          <p:spTgt spid="62501"/>
                                        </p:tgtEl>
                                        <p:attrNameLst>
                                          <p:attrName>style.visibility</p:attrName>
                                        </p:attrNameLst>
                                      </p:cBhvr>
                                      <p:to>
                                        <p:strVal val="visible"/>
                                      </p:to>
                                    </p:set>
                                    <p:animEffect transition="in" filter="box(in)">
                                      <p:cBhvr>
                                        <p:cTn id="35" dur="500"/>
                                        <p:tgtEl>
                                          <p:spTgt spid="625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mph" presetSubtype="0" repeatCount="indefinite" fill="hold" grpId="2" nodeType="clickEffect">
                                  <p:stCondLst>
                                    <p:cond delay="0"/>
                                  </p:stCondLst>
                                  <p:endCondLst>
                                    <p:cond evt="onNext" delay="0">
                                      <p:tgtEl>
                                        <p:sldTgt/>
                                      </p:tgtEl>
                                    </p:cond>
                                  </p:endCondLst>
                                  <p:childTnLst>
                                    <p:animClr clrSpc="hsl" dir="cw">
                                      <p:cBhvr override="childStyle">
                                        <p:cTn id="39" dur="500" fill="hold"/>
                                        <p:tgtEl>
                                          <p:spTgt spid="62506"/>
                                        </p:tgtEl>
                                        <p:attrNameLst>
                                          <p:attrName>style.color</p:attrName>
                                        </p:attrNameLst>
                                      </p:cBhvr>
                                      <p:by>
                                        <p:hsl h="-7200000" s="0" l="0"/>
                                      </p:by>
                                    </p:animClr>
                                    <p:animClr clrSpc="hsl" dir="cw">
                                      <p:cBhvr>
                                        <p:cTn id="40" dur="500" fill="hold"/>
                                        <p:tgtEl>
                                          <p:spTgt spid="62506"/>
                                        </p:tgtEl>
                                        <p:attrNameLst>
                                          <p:attrName>fillcolor</p:attrName>
                                        </p:attrNameLst>
                                      </p:cBhvr>
                                      <p:by>
                                        <p:hsl h="-7200000" s="0" l="0"/>
                                      </p:by>
                                    </p:animClr>
                                    <p:animClr clrSpc="hsl" dir="cw">
                                      <p:cBhvr>
                                        <p:cTn id="41" dur="500" fill="hold"/>
                                        <p:tgtEl>
                                          <p:spTgt spid="62506"/>
                                        </p:tgtEl>
                                        <p:attrNameLst>
                                          <p:attrName>stroke.color</p:attrName>
                                        </p:attrNameLst>
                                      </p:cBhvr>
                                      <p:by>
                                        <p:hsl h="-7200000" s="0" l="0"/>
                                      </p:by>
                                    </p:animClr>
                                    <p:set>
                                      <p:cBhvr>
                                        <p:cTn id="42" dur="500" fill="hold"/>
                                        <p:tgtEl>
                                          <p:spTgt spid="62506"/>
                                        </p:tgtEl>
                                        <p:attrNameLst>
                                          <p:attrName>fill.type</p:attrName>
                                        </p:attrNameLst>
                                      </p:cBhvr>
                                      <p:to>
                                        <p:strVal val="solid"/>
                                      </p:to>
                                    </p:set>
                                  </p:childTnLst>
                                </p:cTn>
                              </p:par>
                              <p:par>
                                <p:cTn id="43" presetID="22" presetClass="emph" presetSubtype="0" repeatCount="indefinite" fill="hold" grpId="2" nodeType="withEffect">
                                  <p:stCondLst>
                                    <p:cond delay="0"/>
                                  </p:stCondLst>
                                  <p:endCondLst>
                                    <p:cond evt="onNext" delay="0">
                                      <p:tgtEl>
                                        <p:sldTgt/>
                                      </p:tgtEl>
                                    </p:cond>
                                  </p:endCondLst>
                                  <p:childTnLst>
                                    <p:animClr clrSpc="hsl" dir="cw">
                                      <p:cBhvr override="childStyle">
                                        <p:cTn id="44" dur="500" fill="hold"/>
                                        <p:tgtEl>
                                          <p:spTgt spid="62501"/>
                                        </p:tgtEl>
                                        <p:attrNameLst>
                                          <p:attrName>style.color</p:attrName>
                                        </p:attrNameLst>
                                      </p:cBhvr>
                                      <p:by>
                                        <p:hsl h="-7200000" s="0" l="0"/>
                                      </p:by>
                                    </p:animClr>
                                    <p:animClr clrSpc="hsl" dir="cw">
                                      <p:cBhvr>
                                        <p:cTn id="45" dur="500" fill="hold"/>
                                        <p:tgtEl>
                                          <p:spTgt spid="62501"/>
                                        </p:tgtEl>
                                        <p:attrNameLst>
                                          <p:attrName>fillcolor</p:attrName>
                                        </p:attrNameLst>
                                      </p:cBhvr>
                                      <p:by>
                                        <p:hsl h="-7200000" s="0" l="0"/>
                                      </p:by>
                                    </p:animClr>
                                    <p:animClr clrSpc="hsl" dir="cw">
                                      <p:cBhvr>
                                        <p:cTn id="46" dur="500" fill="hold"/>
                                        <p:tgtEl>
                                          <p:spTgt spid="62501"/>
                                        </p:tgtEl>
                                        <p:attrNameLst>
                                          <p:attrName>stroke.color</p:attrName>
                                        </p:attrNameLst>
                                      </p:cBhvr>
                                      <p:by>
                                        <p:hsl h="-7200000" s="0" l="0"/>
                                      </p:by>
                                    </p:animClr>
                                    <p:set>
                                      <p:cBhvr>
                                        <p:cTn id="47" dur="500" fill="hold"/>
                                        <p:tgtEl>
                                          <p:spTgt spid="62501"/>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0" nodeType="clickEffect">
                                  <p:stCondLst>
                                    <p:cond delay="0"/>
                                  </p:stCondLst>
                                  <p:childTnLst>
                                    <p:animEffect transition="out" filter="box(in)">
                                      <p:cBhvr>
                                        <p:cTn id="51" dur="500"/>
                                        <p:tgtEl>
                                          <p:spTgt spid="62501"/>
                                        </p:tgtEl>
                                      </p:cBhvr>
                                    </p:animEffect>
                                    <p:set>
                                      <p:cBhvr>
                                        <p:cTn id="52" dur="1" fill="hold">
                                          <p:stCondLst>
                                            <p:cond delay="499"/>
                                          </p:stCondLst>
                                        </p:cTn>
                                        <p:tgtEl>
                                          <p:spTgt spid="62501"/>
                                        </p:tgtEl>
                                        <p:attrNameLst>
                                          <p:attrName>style.visibility</p:attrName>
                                        </p:attrNameLst>
                                      </p:cBhvr>
                                      <p:to>
                                        <p:strVal val="hidden"/>
                                      </p:to>
                                    </p:set>
                                  </p:childTnLst>
                                </p:cTn>
                              </p:par>
                            </p:childTnLst>
                          </p:cTn>
                        </p:par>
                        <p:par>
                          <p:cTn id="53" fill="hold">
                            <p:stCondLst>
                              <p:cond delay="500"/>
                            </p:stCondLst>
                            <p:childTnLst>
                              <p:par>
                                <p:cTn id="54" presetID="4" presetClass="exit" presetSubtype="16" fill="hold" grpId="1" nodeType="afterEffect">
                                  <p:stCondLst>
                                    <p:cond delay="0"/>
                                  </p:stCondLst>
                                  <p:childTnLst>
                                    <p:animEffect transition="out" filter="box(in)">
                                      <p:cBhvr>
                                        <p:cTn id="55" dur="500"/>
                                        <p:tgtEl>
                                          <p:spTgt spid="62506"/>
                                        </p:tgtEl>
                                      </p:cBhvr>
                                    </p:animEffect>
                                    <p:set>
                                      <p:cBhvr>
                                        <p:cTn id="56" dur="1" fill="hold">
                                          <p:stCondLst>
                                            <p:cond delay="499"/>
                                          </p:stCondLst>
                                        </p:cTn>
                                        <p:tgtEl>
                                          <p:spTgt spid="62506"/>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62516"/>
                                        </p:tgtEl>
                                        <p:attrNameLst>
                                          <p:attrName>style.visibility</p:attrName>
                                        </p:attrNameLst>
                                      </p:cBhvr>
                                      <p:to>
                                        <p:strVal val="visible"/>
                                      </p:to>
                                    </p:set>
                                    <p:animEffect transition="in" filter="fade">
                                      <p:cBhvr>
                                        <p:cTn id="60" dur="500"/>
                                        <p:tgtEl>
                                          <p:spTgt spid="62516"/>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62516"/>
                                        </p:tgtEl>
                                      </p:cBhvr>
                                    </p:animEffect>
                                    <p:animScale>
                                      <p:cBhvr>
                                        <p:cTn id="65" dur="250" autoRev="1" fill="hold"/>
                                        <p:tgtEl>
                                          <p:spTgt spid="62516"/>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35" presetClass="path" presetSubtype="0" accel="50000" decel="50000" fill="hold" grpId="1" nodeType="clickEffect">
                                  <p:stCondLst>
                                    <p:cond delay="0"/>
                                  </p:stCondLst>
                                  <p:childTnLst>
                                    <p:animMotion origin="layout" path="M -0.00382 -1.11111E-6 L -0.02032 -0.02222 " pathEditMode="relative" rAng="0" ptsTypes="AA">
                                      <p:cBhvr>
                                        <p:cTn id="69" dur="2000" fill="hold"/>
                                        <p:tgtEl>
                                          <p:spTgt spid="62469"/>
                                        </p:tgtEl>
                                        <p:attrNameLst>
                                          <p:attrName>ppt_x</p:attrName>
                                          <p:attrName>ppt_y</p:attrName>
                                        </p:attrNameLst>
                                      </p:cBhvr>
                                      <p:rCtr x="-8" y="-11"/>
                                    </p:animMotion>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62505"/>
                                        </p:tgtEl>
                                        <p:attrNameLst>
                                          <p:attrName>style.visibility</p:attrName>
                                        </p:attrNameLst>
                                      </p:cBhvr>
                                      <p:to>
                                        <p:strVal val="visible"/>
                                      </p:to>
                                    </p:set>
                                    <p:animEffect transition="in" filter="box(in)">
                                      <p:cBhvr>
                                        <p:cTn id="74" dur="500"/>
                                        <p:tgtEl>
                                          <p:spTgt spid="6250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62468"/>
                                        </p:tgtEl>
                                      </p:cBhvr>
                                    </p:animEffect>
                                    <p:animScale>
                                      <p:cBhvr>
                                        <p:cTn id="79" dur="250" autoRev="1" fill="hold"/>
                                        <p:tgtEl>
                                          <p:spTgt spid="6246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repeatCount="4000" fill="hold" grpId="2" nodeType="clickEffect">
                                  <p:stCondLst>
                                    <p:cond delay="0"/>
                                  </p:stCondLst>
                                  <p:childTnLst>
                                    <p:animEffect transition="out" filter="fade">
                                      <p:cBhvr>
                                        <p:cTn id="83" dur="500" tmFilter="0, 0; .2, .5; .8, .5; 1, 0"/>
                                        <p:tgtEl>
                                          <p:spTgt spid="62469"/>
                                        </p:tgtEl>
                                      </p:cBhvr>
                                    </p:animEffect>
                                    <p:animScale>
                                      <p:cBhvr>
                                        <p:cTn id="84" dur="250" autoRev="1" fill="hold"/>
                                        <p:tgtEl>
                                          <p:spTgt spid="62469"/>
                                        </p:tgtEl>
                                      </p:cBhvr>
                                      <p:by x="105000" y="105000"/>
                                    </p:animScale>
                                  </p:childTnLst>
                                </p:cTn>
                              </p:par>
                            </p:childTnLst>
                          </p:cTn>
                        </p:par>
                        <p:par>
                          <p:cTn id="85" fill="hold">
                            <p:stCondLst>
                              <p:cond delay="2000"/>
                            </p:stCondLst>
                            <p:childTnLst>
                              <p:par>
                                <p:cTn id="86" presetID="22" presetClass="emph" presetSubtype="0" repeatCount="4000" fill="hold" grpId="1" nodeType="afterEffect">
                                  <p:stCondLst>
                                    <p:cond delay="0"/>
                                  </p:stCondLst>
                                  <p:childTnLst>
                                    <p:animClr clrSpc="hsl" dir="cw">
                                      <p:cBhvr override="childStyle">
                                        <p:cTn id="87" dur="500" fill="hold"/>
                                        <p:tgtEl>
                                          <p:spTgt spid="62505"/>
                                        </p:tgtEl>
                                        <p:attrNameLst>
                                          <p:attrName>style.color</p:attrName>
                                        </p:attrNameLst>
                                      </p:cBhvr>
                                      <p:by>
                                        <p:hsl h="-7200000" s="0" l="0"/>
                                      </p:by>
                                    </p:animClr>
                                    <p:animClr clrSpc="hsl" dir="cw">
                                      <p:cBhvr>
                                        <p:cTn id="88" dur="500" fill="hold"/>
                                        <p:tgtEl>
                                          <p:spTgt spid="62505"/>
                                        </p:tgtEl>
                                        <p:attrNameLst>
                                          <p:attrName>fillcolor</p:attrName>
                                        </p:attrNameLst>
                                      </p:cBhvr>
                                      <p:by>
                                        <p:hsl h="-7200000" s="0" l="0"/>
                                      </p:by>
                                    </p:animClr>
                                    <p:animClr clrSpc="hsl" dir="cw">
                                      <p:cBhvr>
                                        <p:cTn id="89" dur="500" fill="hold"/>
                                        <p:tgtEl>
                                          <p:spTgt spid="62505"/>
                                        </p:tgtEl>
                                        <p:attrNameLst>
                                          <p:attrName>stroke.color</p:attrName>
                                        </p:attrNameLst>
                                      </p:cBhvr>
                                      <p:by>
                                        <p:hsl h="-7200000" s="0" l="0"/>
                                      </p:by>
                                    </p:animClr>
                                    <p:set>
                                      <p:cBhvr>
                                        <p:cTn id="90" dur="500" fill="hold"/>
                                        <p:tgtEl>
                                          <p:spTgt spid="62505"/>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62507"/>
                                        </p:tgtEl>
                                        <p:attrNameLst>
                                          <p:attrName>style.visibility</p:attrName>
                                        </p:attrNameLst>
                                      </p:cBhvr>
                                      <p:to>
                                        <p:strVal val="visible"/>
                                      </p:to>
                                    </p:set>
                                    <p:animEffect transition="in" filter="box(in)">
                                      <p:cBhvr>
                                        <p:cTn id="95" dur="500"/>
                                        <p:tgtEl>
                                          <p:spTgt spid="62507"/>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62502"/>
                                        </p:tgtEl>
                                        <p:attrNameLst>
                                          <p:attrName>style.visibility</p:attrName>
                                        </p:attrNameLst>
                                      </p:cBhvr>
                                      <p:to>
                                        <p:strVal val="visible"/>
                                      </p:to>
                                    </p:set>
                                    <p:animEffect transition="in" filter="box(in)">
                                      <p:cBhvr>
                                        <p:cTn id="98" dur="500"/>
                                        <p:tgtEl>
                                          <p:spTgt spid="6250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02" dur="500" fill="hold"/>
                                        <p:tgtEl>
                                          <p:spTgt spid="62507"/>
                                        </p:tgtEl>
                                        <p:attrNameLst>
                                          <p:attrName>style.color</p:attrName>
                                        </p:attrNameLst>
                                      </p:cBhvr>
                                      <p:by>
                                        <p:hsl h="-7200000" s="0" l="0"/>
                                      </p:by>
                                    </p:animClr>
                                    <p:animClr clrSpc="hsl" dir="cw">
                                      <p:cBhvr>
                                        <p:cTn id="103" dur="500" fill="hold"/>
                                        <p:tgtEl>
                                          <p:spTgt spid="62507"/>
                                        </p:tgtEl>
                                        <p:attrNameLst>
                                          <p:attrName>fillcolor</p:attrName>
                                        </p:attrNameLst>
                                      </p:cBhvr>
                                      <p:by>
                                        <p:hsl h="-7200000" s="0" l="0"/>
                                      </p:by>
                                    </p:animClr>
                                    <p:animClr clrSpc="hsl" dir="cw">
                                      <p:cBhvr>
                                        <p:cTn id="104" dur="500" fill="hold"/>
                                        <p:tgtEl>
                                          <p:spTgt spid="62507"/>
                                        </p:tgtEl>
                                        <p:attrNameLst>
                                          <p:attrName>stroke.color</p:attrName>
                                        </p:attrNameLst>
                                      </p:cBhvr>
                                      <p:by>
                                        <p:hsl h="-7200000" s="0" l="0"/>
                                      </p:by>
                                    </p:animClr>
                                    <p:set>
                                      <p:cBhvr>
                                        <p:cTn id="105" dur="500" fill="hold"/>
                                        <p:tgtEl>
                                          <p:spTgt spid="62507"/>
                                        </p:tgtEl>
                                        <p:attrNameLst>
                                          <p:attrName>fill.type</p:attrName>
                                        </p:attrNameLst>
                                      </p:cBhvr>
                                      <p:to>
                                        <p:strVal val="solid"/>
                                      </p:to>
                                    </p:set>
                                  </p:childTnLst>
                                </p:cTn>
                              </p:par>
                              <p:par>
                                <p:cTn id="106"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07" dur="500" fill="hold"/>
                                        <p:tgtEl>
                                          <p:spTgt spid="62502"/>
                                        </p:tgtEl>
                                        <p:attrNameLst>
                                          <p:attrName>style.color</p:attrName>
                                        </p:attrNameLst>
                                      </p:cBhvr>
                                      <p:by>
                                        <p:hsl h="-7200000" s="0" l="0"/>
                                      </p:by>
                                    </p:animClr>
                                    <p:animClr clrSpc="hsl" dir="cw">
                                      <p:cBhvr>
                                        <p:cTn id="108" dur="500" fill="hold"/>
                                        <p:tgtEl>
                                          <p:spTgt spid="62502"/>
                                        </p:tgtEl>
                                        <p:attrNameLst>
                                          <p:attrName>fillcolor</p:attrName>
                                        </p:attrNameLst>
                                      </p:cBhvr>
                                      <p:by>
                                        <p:hsl h="-7200000" s="0" l="0"/>
                                      </p:by>
                                    </p:animClr>
                                    <p:animClr clrSpc="hsl" dir="cw">
                                      <p:cBhvr>
                                        <p:cTn id="109" dur="500" fill="hold"/>
                                        <p:tgtEl>
                                          <p:spTgt spid="62502"/>
                                        </p:tgtEl>
                                        <p:attrNameLst>
                                          <p:attrName>stroke.color</p:attrName>
                                        </p:attrNameLst>
                                      </p:cBhvr>
                                      <p:by>
                                        <p:hsl h="-7200000" s="0" l="0"/>
                                      </p:by>
                                    </p:animClr>
                                    <p:set>
                                      <p:cBhvr>
                                        <p:cTn id="110" dur="500" fill="hold"/>
                                        <p:tgtEl>
                                          <p:spTgt spid="62502"/>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2" nodeType="clickEffect">
                                  <p:stCondLst>
                                    <p:cond delay="0"/>
                                  </p:stCondLst>
                                  <p:childTnLst>
                                    <p:animEffect transition="out" filter="blinds(horizontal)">
                                      <p:cBhvr>
                                        <p:cTn id="114" dur="500"/>
                                        <p:tgtEl>
                                          <p:spTgt spid="62507"/>
                                        </p:tgtEl>
                                      </p:cBhvr>
                                    </p:animEffect>
                                    <p:set>
                                      <p:cBhvr>
                                        <p:cTn id="115" dur="1" fill="hold">
                                          <p:stCondLst>
                                            <p:cond delay="499"/>
                                          </p:stCondLst>
                                        </p:cTn>
                                        <p:tgtEl>
                                          <p:spTgt spid="62507"/>
                                        </p:tgtEl>
                                        <p:attrNameLst>
                                          <p:attrName>style.visibility</p:attrName>
                                        </p:attrNameLst>
                                      </p:cBhvr>
                                      <p:to>
                                        <p:strVal val="hidden"/>
                                      </p:to>
                                    </p:set>
                                  </p:childTnLst>
                                </p:cTn>
                              </p:par>
                              <p:par>
                                <p:cTn id="116" presetID="3" presetClass="exit" presetSubtype="10" fill="hold" grpId="2" nodeType="withEffect">
                                  <p:stCondLst>
                                    <p:cond delay="0"/>
                                  </p:stCondLst>
                                  <p:childTnLst>
                                    <p:animEffect transition="out" filter="blinds(horizontal)">
                                      <p:cBhvr>
                                        <p:cTn id="117" dur="500"/>
                                        <p:tgtEl>
                                          <p:spTgt spid="62502"/>
                                        </p:tgtEl>
                                      </p:cBhvr>
                                    </p:animEffect>
                                    <p:set>
                                      <p:cBhvr>
                                        <p:cTn id="118" dur="1" fill="hold">
                                          <p:stCondLst>
                                            <p:cond delay="499"/>
                                          </p:stCondLst>
                                        </p:cTn>
                                        <p:tgtEl>
                                          <p:spTgt spid="62502"/>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62523"/>
                                        </p:tgtEl>
                                        <p:attrNameLst>
                                          <p:attrName>style.visibility</p:attrName>
                                        </p:attrNameLst>
                                      </p:cBhvr>
                                      <p:to>
                                        <p:strVal val="visible"/>
                                      </p:to>
                                    </p:set>
                                    <p:animEffect transition="in" filter="fade">
                                      <p:cBhvr>
                                        <p:cTn id="122" dur="500"/>
                                        <p:tgtEl>
                                          <p:spTgt spid="62523"/>
                                        </p:tgtEl>
                                      </p:cBhvr>
                                    </p:animEffect>
                                  </p:childTnLst>
                                </p:cTn>
                              </p:par>
                            </p:childTnLst>
                          </p:cTn>
                        </p:par>
                        <p:par>
                          <p:cTn id="123" fill="hold">
                            <p:stCondLst>
                              <p:cond delay="1000"/>
                            </p:stCondLst>
                            <p:childTnLst>
                              <p:par>
                                <p:cTn id="124" presetID="26" presetClass="emph" presetSubtype="0" fill="hold" nodeType="afterEffect">
                                  <p:stCondLst>
                                    <p:cond delay="0"/>
                                  </p:stCondLst>
                                  <p:childTnLst>
                                    <p:animEffect transition="out" filter="fade">
                                      <p:cBhvr>
                                        <p:cTn id="125" dur="500" tmFilter="0, 0; .2, .5; .8, .5; 1, 0"/>
                                        <p:tgtEl>
                                          <p:spTgt spid="62523"/>
                                        </p:tgtEl>
                                      </p:cBhvr>
                                    </p:animEffect>
                                    <p:animScale>
                                      <p:cBhvr>
                                        <p:cTn id="126" dur="250" autoRev="1" fill="hold"/>
                                        <p:tgtEl>
                                          <p:spTgt spid="62523"/>
                                        </p:tgtEl>
                                      </p:cBhvr>
                                      <p:by x="105000" y="105000"/>
                                    </p:animScale>
                                  </p:childTnLst>
                                </p:cTn>
                              </p:par>
                            </p:childTnLst>
                          </p:cTn>
                        </p:par>
                      </p:childTnLst>
                    </p:cTn>
                  </p:par>
                  <p:par>
                    <p:cTn id="127" fill="hold">
                      <p:stCondLst>
                        <p:cond delay="indefinite"/>
                      </p:stCondLst>
                      <p:childTnLst>
                        <p:par>
                          <p:cTn id="128" fill="hold">
                            <p:stCondLst>
                              <p:cond delay="0"/>
                            </p:stCondLst>
                            <p:childTnLst>
                              <p:par>
                                <p:cTn id="129" presetID="22" presetClass="emph" presetSubtype="0" repeatCount="3000" fill="hold" grpId="2" nodeType="clickEffect">
                                  <p:stCondLst>
                                    <p:cond delay="0"/>
                                  </p:stCondLst>
                                  <p:childTnLst>
                                    <p:animClr clrSpc="hsl" dir="cw">
                                      <p:cBhvr override="childStyle">
                                        <p:cTn id="130" dur="500" fill="hold"/>
                                        <p:tgtEl>
                                          <p:spTgt spid="62505"/>
                                        </p:tgtEl>
                                        <p:attrNameLst>
                                          <p:attrName>style.color</p:attrName>
                                        </p:attrNameLst>
                                      </p:cBhvr>
                                      <p:by>
                                        <p:hsl h="-7200000" s="0" l="0"/>
                                      </p:by>
                                    </p:animClr>
                                    <p:animClr clrSpc="hsl" dir="cw">
                                      <p:cBhvr>
                                        <p:cTn id="131" dur="500" fill="hold"/>
                                        <p:tgtEl>
                                          <p:spTgt spid="62505"/>
                                        </p:tgtEl>
                                        <p:attrNameLst>
                                          <p:attrName>fillcolor</p:attrName>
                                        </p:attrNameLst>
                                      </p:cBhvr>
                                      <p:by>
                                        <p:hsl h="-7200000" s="0" l="0"/>
                                      </p:by>
                                    </p:animClr>
                                    <p:animClr clrSpc="hsl" dir="cw">
                                      <p:cBhvr>
                                        <p:cTn id="132" dur="500" fill="hold"/>
                                        <p:tgtEl>
                                          <p:spTgt spid="62505"/>
                                        </p:tgtEl>
                                        <p:attrNameLst>
                                          <p:attrName>stroke.color</p:attrName>
                                        </p:attrNameLst>
                                      </p:cBhvr>
                                      <p:by>
                                        <p:hsl h="-7200000" s="0" l="0"/>
                                      </p:by>
                                    </p:animClr>
                                    <p:set>
                                      <p:cBhvr>
                                        <p:cTn id="133" dur="500" fill="hold"/>
                                        <p:tgtEl>
                                          <p:spTgt spid="62505"/>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6" presetClass="emph" presetSubtype="0" fill="hold" grpId="1" nodeType="clickEffect">
                                  <p:stCondLst>
                                    <p:cond delay="0"/>
                                  </p:stCondLst>
                                  <p:childTnLst>
                                    <p:animEffect transition="out" filter="fade">
                                      <p:cBhvr>
                                        <p:cTn id="137" dur="500" tmFilter="0, 0; .2, .5; .8, .5; 1, 0"/>
                                        <p:tgtEl>
                                          <p:spTgt spid="62467"/>
                                        </p:tgtEl>
                                      </p:cBhvr>
                                    </p:animEffect>
                                    <p:animScale>
                                      <p:cBhvr>
                                        <p:cTn id="138" dur="250" autoRev="1" fill="hold"/>
                                        <p:tgtEl>
                                          <p:spTgt spid="62467"/>
                                        </p:tgtEl>
                                      </p:cBhvr>
                                      <p:by x="105000" y="105000"/>
                                    </p:animScale>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hold" grpId="4" nodeType="clickEffect">
                                  <p:stCondLst>
                                    <p:cond delay="0"/>
                                  </p:stCondLst>
                                  <p:childTnLst>
                                    <p:set>
                                      <p:cBhvr>
                                        <p:cTn id="142" dur="1" fill="hold">
                                          <p:stCondLst>
                                            <p:cond delay="0"/>
                                          </p:stCondLst>
                                        </p:cTn>
                                        <p:tgtEl>
                                          <p:spTgt spid="62508"/>
                                        </p:tgtEl>
                                        <p:attrNameLst>
                                          <p:attrName>style.visibility</p:attrName>
                                        </p:attrNameLst>
                                      </p:cBhvr>
                                      <p:to>
                                        <p:strVal val="visible"/>
                                      </p:to>
                                    </p:set>
                                    <p:animEffect transition="in" filter="box(in)">
                                      <p:cBhvr>
                                        <p:cTn id="143" dur="500"/>
                                        <p:tgtEl>
                                          <p:spTgt spid="6250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mph" presetSubtype="0" repeatCount="10000" fill="hold" grpId="3" nodeType="clickEffect">
                                  <p:stCondLst>
                                    <p:cond delay="0"/>
                                  </p:stCondLst>
                                  <p:childTnLst>
                                    <p:animClr clrSpc="hsl" dir="cw">
                                      <p:cBhvr override="childStyle">
                                        <p:cTn id="147" dur="500" fill="hold"/>
                                        <p:tgtEl>
                                          <p:spTgt spid="62508"/>
                                        </p:tgtEl>
                                        <p:attrNameLst>
                                          <p:attrName>style.color</p:attrName>
                                        </p:attrNameLst>
                                      </p:cBhvr>
                                      <p:by>
                                        <p:hsl h="-7200000" s="0" l="0"/>
                                      </p:by>
                                    </p:animClr>
                                    <p:animClr clrSpc="hsl" dir="cw">
                                      <p:cBhvr>
                                        <p:cTn id="148" dur="500" fill="hold"/>
                                        <p:tgtEl>
                                          <p:spTgt spid="62508"/>
                                        </p:tgtEl>
                                        <p:attrNameLst>
                                          <p:attrName>fillcolor</p:attrName>
                                        </p:attrNameLst>
                                      </p:cBhvr>
                                      <p:by>
                                        <p:hsl h="-7200000" s="0" l="0"/>
                                      </p:by>
                                    </p:animClr>
                                    <p:animClr clrSpc="hsl" dir="cw">
                                      <p:cBhvr>
                                        <p:cTn id="149" dur="500" fill="hold"/>
                                        <p:tgtEl>
                                          <p:spTgt spid="62508"/>
                                        </p:tgtEl>
                                        <p:attrNameLst>
                                          <p:attrName>stroke.color</p:attrName>
                                        </p:attrNameLst>
                                      </p:cBhvr>
                                      <p:by>
                                        <p:hsl h="-7200000" s="0" l="0"/>
                                      </p:by>
                                    </p:animClr>
                                    <p:set>
                                      <p:cBhvr>
                                        <p:cTn id="150" dur="500" fill="hold"/>
                                        <p:tgtEl>
                                          <p:spTgt spid="62508"/>
                                        </p:tgtEl>
                                        <p:attrNameLst>
                                          <p:attrName>fill.type</p:attrName>
                                        </p:attrNameLst>
                                      </p:cBhvr>
                                      <p:to>
                                        <p:strVal val="solid"/>
                                      </p:to>
                                    </p:set>
                                  </p:childTnLst>
                                </p:cTn>
                              </p:par>
                            </p:childTnLst>
                          </p:cTn>
                        </p:par>
                        <p:par>
                          <p:cTn id="151" fill="hold">
                            <p:stCondLst>
                              <p:cond delay="5000"/>
                            </p:stCondLst>
                            <p:childTnLst>
                              <p:par>
                                <p:cTn id="152" presetID="10" presetClass="entr" presetSubtype="0" fill="hold" nodeType="afterEffect">
                                  <p:stCondLst>
                                    <p:cond delay="0"/>
                                  </p:stCondLst>
                                  <p:childTnLst>
                                    <p:set>
                                      <p:cBhvr>
                                        <p:cTn id="153" dur="1" fill="hold">
                                          <p:stCondLst>
                                            <p:cond delay="0"/>
                                          </p:stCondLst>
                                        </p:cTn>
                                        <p:tgtEl>
                                          <p:spTgt spid="62530"/>
                                        </p:tgtEl>
                                        <p:attrNameLst>
                                          <p:attrName>style.visibility</p:attrName>
                                        </p:attrNameLst>
                                      </p:cBhvr>
                                      <p:to>
                                        <p:strVal val="visible"/>
                                      </p:to>
                                    </p:set>
                                    <p:animEffect transition="in" filter="fade">
                                      <p:cBhvr>
                                        <p:cTn id="154" dur="500"/>
                                        <p:tgtEl>
                                          <p:spTgt spid="6253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62476"/>
                                        </p:tgtEl>
                                        <p:attrNameLst>
                                          <p:attrName>style.visibility</p:attrName>
                                        </p:attrNameLst>
                                      </p:cBhvr>
                                      <p:to>
                                        <p:strVal val="visible"/>
                                      </p:to>
                                    </p:set>
                                    <p:animEffect transition="in" filter="wipe(down)">
                                      <p:cBhvr>
                                        <p:cTn id="159" dur="500"/>
                                        <p:tgtEl>
                                          <p:spTgt spid="62476"/>
                                        </p:tgtEl>
                                      </p:cBhvr>
                                    </p:animEffect>
                                  </p:childTnLst>
                                </p:cTn>
                              </p:par>
                              <p:par>
                                <p:cTn id="160" presetID="22" presetClass="entr" presetSubtype="4" fill="hold" nodeType="withEffect">
                                  <p:stCondLst>
                                    <p:cond delay="0"/>
                                  </p:stCondLst>
                                  <p:childTnLst>
                                    <p:set>
                                      <p:cBhvr>
                                        <p:cTn id="161" dur="1" fill="hold">
                                          <p:stCondLst>
                                            <p:cond delay="0"/>
                                          </p:stCondLst>
                                        </p:cTn>
                                        <p:tgtEl>
                                          <p:spTgt spid="62488"/>
                                        </p:tgtEl>
                                        <p:attrNameLst>
                                          <p:attrName>style.visibility</p:attrName>
                                        </p:attrNameLst>
                                      </p:cBhvr>
                                      <p:to>
                                        <p:strVal val="visible"/>
                                      </p:to>
                                    </p:set>
                                    <p:animEffect transition="in" filter="wipe(down)">
                                      <p:cBhvr>
                                        <p:cTn id="162" dur="500"/>
                                        <p:tgtEl>
                                          <p:spTgt spid="62488"/>
                                        </p:tgtEl>
                                      </p:cBhvr>
                                    </p:animEffect>
                                  </p:childTnLst>
                                </p:cTn>
                              </p:par>
                              <p:par>
                                <p:cTn id="163" presetID="22" presetClass="entr" presetSubtype="4" fill="hold" nodeType="withEffect">
                                  <p:stCondLst>
                                    <p:cond delay="0"/>
                                  </p:stCondLst>
                                  <p:childTnLst>
                                    <p:set>
                                      <p:cBhvr>
                                        <p:cTn id="164" dur="1" fill="hold">
                                          <p:stCondLst>
                                            <p:cond delay="0"/>
                                          </p:stCondLst>
                                        </p:cTn>
                                        <p:tgtEl>
                                          <p:spTgt spid="62492"/>
                                        </p:tgtEl>
                                        <p:attrNameLst>
                                          <p:attrName>style.visibility</p:attrName>
                                        </p:attrNameLst>
                                      </p:cBhvr>
                                      <p:to>
                                        <p:strVal val="visible"/>
                                      </p:to>
                                    </p:set>
                                    <p:animEffect transition="in" filter="wipe(down)">
                                      <p:cBhvr>
                                        <p:cTn id="165" dur="500"/>
                                        <p:tgtEl>
                                          <p:spTgt spid="62492"/>
                                        </p:tgtEl>
                                      </p:cBhvr>
                                    </p:animEffect>
                                  </p:childTnLst>
                                </p:cTn>
                              </p:par>
                            </p:childTnLst>
                          </p:cTn>
                        </p:par>
                        <p:par>
                          <p:cTn id="166" fill="hold">
                            <p:stCondLst>
                              <p:cond delay="500"/>
                            </p:stCondLst>
                            <p:childTnLst>
                              <p:par>
                                <p:cTn id="167" presetID="22" presetClass="entr" presetSubtype="1" fill="hold" grpId="0" nodeType="afterEffect">
                                  <p:stCondLst>
                                    <p:cond delay="0"/>
                                  </p:stCondLst>
                                  <p:childTnLst>
                                    <p:set>
                                      <p:cBhvr>
                                        <p:cTn id="168" dur="1" fill="hold">
                                          <p:stCondLst>
                                            <p:cond delay="0"/>
                                          </p:stCondLst>
                                        </p:cTn>
                                        <p:tgtEl>
                                          <p:spTgt spid="62496"/>
                                        </p:tgtEl>
                                        <p:attrNameLst>
                                          <p:attrName>style.visibility</p:attrName>
                                        </p:attrNameLst>
                                      </p:cBhvr>
                                      <p:to>
                                        <p:strVal val="visible"/>
                                      </p:to>
                                    </p:set>
                                    <p:animEffect transition="in" filter="wipe(up)">
                                      <p:cBhvr>
                                        <p:cTn id="169" dur="500"/>
                                        <p:tgtEl>
                                          <p:spTgt spid="62496"/>
                                        </p:tgtEl>
                                      </p:cBhvr>
                                    </p:animEffect>
                                  </p:childTnLst>
                                </p:cTn>
                              </p:par>
                            </p:childTnLst>
                          </p:cTn>
                        </p:par>
                        <p:par>
                          <p:cTn id="170" fill="hold">
                            <p:stCondLst>
                              <p:cond delay="1000"/>
                            </p:stCondLst>
                            <p:childTnLst>
                              <p:par>
                                <p:cTn id="171" presetID="22" presetClass="entr" presetSubtype="1" fill="hold" grpId="0" nodeType="afterEffect">
                                  <p:stCondLst>
                                    <p:cond delay="0"/>
                                  </p:stCondLst>
                                  <p:childTnLst>
                                    <p:set>
                                      <p:cBhvr>
                                        <p:cTn id="172" dur="1" fill="hold">
                                          <p:stCondLst>
                                            <p:cond delay="0"/>
                                          </p:stCondLst>
                                        </p:cTn>
                                        <p:tgtEl>
                                          <p:spTgt spid="62497"/>
                                        </p:tgtEl>
                                        <p:attrNameLst>
                                          <p:attrName>style.visibility</p:attrName>
                                        </p:attrNameLst>
                                      </p:cBhvr>
                                      <p:to>
                                        <p:strVal val="visible"/>
                                      </p:to>
                                    </p:set>
                                    <p:animEffect transition="in" filter="wipe(up)">
                                      <p:cBhvr>
                                        <p:cTn id="173" dur="500"/>
                                        <p:tgtEl>
                                          <p:spTgt spid="62497"/>
                                        </p:tgtEl>
                                      </p:cBhvr>
                                    </p:animEffect>
                                  </p:childTnLst>
                                </p:cTn>
                              </p:par>
                            </p:childTnLst>
                          </p:cTn>
                        </p:par>
                        <p:par>
                          <p:cTn id="174" fill="hold">
                            <p:stCondLst>
                              <p:cond delay="1500"/>
                            </p:stCondLst>
                            <p:childTnLst>
                              <p:par>
                                <p:cTn id="175" presetID="22" presetClass="entr" presetSubtype="1" fill="hold" grpId="0" nodeType="afterEffect">
                                  <p:stCondLst>
                                    <p:cond delay="0"/>
                                  </p:stCondLst>
                                  <p:childTnLst>
                                    <p:set>
                                      <p:cBhvr>
                                        <p:cTn id="176" dur="1" fill="hold">
                                          <p:stCondLst>
                                            <p:cond delay="0"/>
                                          </p:stCondLst>
                                        </p:cTn>
                                        <p:tgtEl>
                                          <p:spTgt spid="62498"/>
                                        </p:tgtEl>
                                        <p:attrNameLst>
                                          <p:attrName>style.visibility</p:attrName>
                                        </p:attrNameLst>
                                      </p:cBhvr>
                                      <p:to>
                                        <p:strVal val="visible"/>
                                      </p:to>
                                    </p:set>
                                    <p:animEffect transition="in" filter="wipe(up)">
                                      <p:cBhvr>
                                        <p:cTn id="177" dur="500"/>
                                        <p:tgtEl>
                                          <p:spTgt spid="62498"/>
                                        </p:tgtEl>
                                      </p:cBhvr>
                                    </p:animEffect>
                                  </p:childTnLst>
                                </p:cTn>
                              </p:par>
                            </p:childTnLst>
                          </p:cTn>
                        </p:par>
                      </p:childTnLst>
                    </p:cTn>
                  </p:par>
                  <p:par>
                    <p:cTn id="178" fill="hold">
                      <p:stCondLst>
                        <p:cond delay="indefinite"/>
                      </p:stCondLst>
                      <p:childTnLst>
                        <p:par>
                          <p:cTn id="179" fill="hold">
                            <p:stCondLst>
                              <p:cond delay="0"/>
                            </p:stCondLst>
                            <p:childTnLst>
                              <p:par>
                                <p:cTn id="180" presetID="27" presetClass="emph" presetSubtype="0" repeatCount="4000" fill="hold" grpId="1" nodeType="clickEffect">
                                  <p:stCondLst>
                                    <p:cond delay="0"/>
                                  </p:stCondLst>
                                  <p:childTnLst>
                                    <p:animClr clrSpc="rgb" dir="cw">
                                      <p:cBhvr override="childStyle">
                                        <p:cTn id="181" dur="250" autoRev="1" fill="hold"/>
                                        <p:tgtEl>
                                          <p:spTgt spid="62471"/>
                                        </p:tgtEl>
                                        <p:attrNameLst>
                                          <p:attrName>style.color</p:attrName>
                                        </p:attrNameLst>
                                      </p:cBhvr>
                                      <p:to>
                                        <a:schemeClr val="bg1"/>
                                      </p:to>
                                    </p:animClr>
                                    <p:animClr clrSpc="rgb" dir="cw">
                                      <p:cBhvr>
                                        <p:cTn id="182" dur="250" autoRev="1" fill="hold"/>
                                        <p:tgtEl>
                                          <p:spTgt spid="62471"/>
                                        </p:tgtEl>
                                        <p:attrNameLst>
                                          <p:attrName>fillcolor</p:attrName>
                                        </p:attrNameLst>
                                      </p:cBhvr>
                                      <p:to>
                                        <a:schemeClr val="bg1"/>
                                      </p:to>
                                    </p:animClr>
                                    <p:set>
                                      <p:cBhvr>
                                        <p:cTn id="183" dur="250" autoRev="1" fill="hold"/>
                                        <p:tgtEl>
                                          <p:spTgt spid="62471"/>
                                        </p:tgtEl>
                                        <p:attrNameLst>
                                          <p:attrName>fill.type</p:attrName>
                                        </p:attrNameLst>
                                      </p:cBhvr>
                                      <p:to>
                                        <p:strVal val="solid"/>
                                      </p:to>
                                    </p:set>
                                    <p:set>
                                      <p:cBhvr>
                                        <p:cTn id="184" dur="250" autoRev="1" fill="hold"/>
                                        <p:tgtEl>
                                          <p:spTgt spid="62471"/>
                                        </p:tgtEl>
                                        <p:attrNameLst>
                                          <p:attrName>fill.on</p:attrName>
                                        </p:attrNameLst>
                                      </p:cBhvr>
                                      <p:to>
                                        <p:strVal val="true"/>
                                      </p:to>
                                    </p:set>
                                  </p:childTnLst>
                                </p:cTn>
                              </p:par>
                              <p:par>
                                <p:cTn id="185" presetID="27" presetClass="emph" presetSubtype="0" repeatCount="4000" fill="hold" grpId="1" nodeType="withEffect">
                                  <p:stCondLst>
                                    <p:cond delay="0"/>
                                  </p:stCondLst>
                                  <p:childTnLst>
                                    <p:animClr clrSpc="rgb" dir="cw">
                                      <p:cBhvr override="childStyle">
                                        <p:cTn id="186" dur="250" autoRev="1" fill="hold"/>
                                        <p:tgtEl>
                                          <p:spTgt spid="62472"/>
                                        </p:tgtEl>
                                        <p:attrNameLst>
                                          <p:attrName>style.color</p:attrName>
                                        </p:attrNameLst>
                                      </p:cBhvr>
                                      <p:to>
                                        <a:schemeClr val="bg1"/>
                                      </p:to>
                                    </p:animClr>
                                    <p:animClr clrSpc="rgb" dir="cw">
                                      <p:cBhvr>
                                        <p:cTn id="187" dur="250" autoRev="1" fill="hold"/>
                                        <p:tgtEl>
                                          <p:spTgt spid="62472"/>
                                        </p:tgtEl>
                                        <p:attrNameLst>
                                          <p:attrName>fillcolor</p:attrName>
                                        </p:attrNameLst>
                                      </p:cBhvr>
                                      <p:to>
                                        <a:schemeClr val="bg1"/>
                                      </p:to>
                                    </p:animClr>
                                    <p:set>
                                      <p:cBhvr>
                                        <p:cTn id="188" dur="250" autoRev="1" fill="hold"/>
                                        <p:tgtEl>
                                          <p:spTgt spid="62472"/>
                                        </p:tgtEl>
                                        <p:attrNameLst>
                                          <p:attrName>fill.type</p:attrName>
                                        </p:attrNameLst>
                                      </p:cBhvr>
                                      <p:to>
                                        <p:strVal val="solid"/>
                                      </p:to>
                                    </p:set>
                                    <p:set>
                                      <p:cBhvr>
                                        <p:cTn id="189" dur="250" autoRev="1" fill="hold"/>
                                        <p:tgtEl>
                                          <p:spTgt spid="62472"/>
                                        </p:tgtEl>
                                        <p:attrNameLst>
                                          <p:attrName>fill.on</p:attrName>
                                        </p:attrNameLst>
                                      </p:cBhvr>
                                      <p:to>
                                        <p:strVal val="true"/>
                                      </p:to>
                                    </p:set>
                                  </p:childTnLst>
                                </p:cTn>
                              </p:par>
                            </p:childTnLst>
                          </p:cTn>
                        </p:par>
                        <p:par>
                          <p:cTn id="190" fill="hold">
                            <p:stCondLst>
                              <p:cond delay="2000"/>
                            </p:stCondLst>
                            <p:childTnLst>
                              <p:par>
                                <p:cTn id="191" presetID="22" presetClass="entr" presetSubtype="4" fill="hold" nodeType="afterEffect">
                                  <p:stCondLst>
                                    <p:cond delay="0"/>
                                  </p:stCondLst>
                                  <p:childTnLst>
                                    <p:set>
                                      <p:cBhvr>
                                        <p:cTn id="192" dur="1" fill="hold">
                                          <p:stCondLst>
                                            <p:cond delay="0"/>
                                          </p:stCondLst>
                                        </p:cTn>
                                        <p:tgtEl>
                                          <p:spTgt spid="62480"/>
                                        </p:tgtEl>
                                        <p:attrNameLst>
                                          <p:attrName>style.visibility</p:attrName>
                                        </p:attrNameLst>
                                      </p:cBhvr>
                                      <p:to>
                                        <p:strVal val="visible"/>
                                      </p:to>
                                    </p:set>
                                    <p:animEffect transition="in" filter="wipe(down)">
                                      <p:cBhvr>
                                        <p:cTn id="193" dur="500"/>
                                        <p:tgtEl>
                                          <p:spTgt spid="62480"/>
                                        </p:tgtEl>
                                      </p:cBhvr>
                                    </p:animEffect>
                                  </p:childTnLst>
                                </p:cTn>
                              </p:par>
                            </p:childTnLst>
                          </p:cTn>
                        </p:par>
                        <p:par>
                          <p:cTn id="194" fill="hold">
                            <p:stCondLst>
                              <p:cond delay="2500"/>
                            </p:stCondLst>
                            <p:childTnLst>
                              <p:par>
                                <p:cTn id="195" presetID="26" presetClass="emph" presetSubtype="0" fill="hold" nodeType="afterEffect">
                                  <p:stCondLst>
                                    <p:cond delay="0"/>
                                  </p:stCondLst>
                                  <p:childTnLst>
                                    <p:animEffect transition="out" filter="fade">
                                      <p:cBhvr>
                                        <p:cTn id="196" dur="500" tmFilter="0, 0; .2, .5; .8, .5; 1, 0"/>
                                        <p:tgtEl>
                                          <p:spTgt spid="62530"/>
                                        </p:tgtEl>
                                      </p:cBhvr>
                                    </p:animEffect>
                                    <p:animScale>
                                      <p:cBhvr>
                                        <p:cTn id="197" dur="250" autoRev="1" fill="hold"/>
                                        <p:tgtEl>
                                          <p:spTgt spid="62530"/>
                                        </p:tgtEl>
                                      </p:cBhvr>
                                      <p:by x="105000" y="105000"/>
                                    </p:animScale>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62473"/>
                                        </p:tgtEl>
                                        <p:attrNameLst>
                                          <p:attrName>style.visibility</p:attrName>
                                        </p:attrNameLst>
                                      </p:cBhvr>
                                      <p:to>
                                        <p:strVal val="visible"/>
                                      </p:to>
                                    </p:set>
                                    <p:animEffect transition="in" filter="wipe(down)">
                                      <p:cBhvr>
                                        <p:cTn id="202" dur="500"/>
                                        <p:tgtEl>
                                          <p:spTgt spid="62473"/>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62474"/>
                                        </p:tgtEl>
                                        <p:attrNameLst>
                                          <p:attrName>style.visibility</p:attrName>
                                        </p:attrNameLst>
                                      </p:cBhvr>
                                      <p:to>
                                        <p:strVal val="visible"/>
                                      </p:to>
                                    </p:set>
                                    <p:animEffect transition="in" filter="wipe(down)">
                                      <p:cBhvr>
                                        <p:cTn id="205" dur="500"/>
                                        <p:tgtEl>
                                          <p:spTgt spid="62474"/>
                                        </p:tgtEl>
                                      </p:cBhvr>
                                    </p:animEffect>
                                  </p:childTnLst>
                                </p:cTn>
                              </p:par>
                            </p:childTnLst>
                          </p:cTn>
                        </p:par>
                        <p:par>
                          <p:cTn id="206" fill="hold">
                            <p:stCondLst>
                              <p:cond delay="500"/>
                            </p:stCondLst>
                            <p:childTnLst>
                              <p:par>
                                <p:cTn id="207" presetID="22" presetClass="entr" presetSubtype="4" fill="hold" nodeType="afterEffect">
                                  <p:stCondLst>
                                    <p:cond delay="0"/>
                                  </p:stCondLst>
                                  <p:childTnLst>
                                    <p:set>
                                      <p:cBhvr>
                                        <p:cTn id="208" dur="1" fill="hold">
                                          <p:stCondLst>
                                            <p:cond delay="0"/>
                                          </p:stCondLst>
                                        </p:cTn>
                                        <p:tgtEl>
                                          <p:spTgt spid="62484"/>
                                        </p:tgtEl>
                                        <p:attrNameLst>
                                          <p:attrName>style.visibility</p:attrName>
                                        </p:attrNameLst>
                                      </p:cBhvr>
                                      <p:to>
                                        <p:strVal val="visible"/>
                                      </p:to>
                                    </p:set>
                                    <p:animEffect transition="in" filter="wipe(down)">
                                      <p:cBhvr>
                                        <p:cTn id="209" dur="500"/>
                                        <p:tgtEl>
                                          <p:spTgt spid="62484"/>
                                        </p:tgtEl>
                                      </p:cBhvr>
                                    </p:animEffect>
                                  </p:childTnLst>
                                </p:cTn>
                              </p:par>
                              <p:par>
                                <p:cTn id="210" presetID="4" presetClass="entr" presetSubtype="16" fill="hold" grpId="0" nodeType="withEffect">
                                  <p:stCondLst>
                                    <p:cond delay="0"/>
                                  </p:stCondLst>
                                  <p:childTnLst>
                                    <p:set>
                                      <p:cBhvr>
                                        <p:cTn id="211" dur="1" fill="hold">
                                          <p:stCondLst>
                                            <p:cond delay="0"/>
                                          </p:stCondLst>
                                        </p:cTn>
                                        <p:tgtEl>
                                          <p:spTgt spid="62508"/>
                                        </p:tgtEl>
                                        <p:attrNameLst>
                                          <p:attrName>style.visibility</p:attrName>
                                        </p:attrNameLst>
                                      </p:cBhvr>
                                      <p:to>
                                        <p:strVal val="visible"/>
                                      </p:to>
                                    </p:set>
                                    <p:animEffect transition="in" filter="box(in)">
                                      <p:cBhvr>
                                        <p:cTn id="212" dur="500"/>
                                        <p:tgtEl>
                                          <p:spTgt spid="62508"/>
                                        </p:tgtEl>
                                      </p:cBhvr>
                                    </p:animEffect>
                                  </p:childTnLst>
                                </p:cTn>
                              </p:par>
                              <p:par>
                                <p:cTn id="213"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14" dur="500" fill="hold"/>
                                        <p:tgtEl>
                                          <p:spTgt spid="62508"/>
                                        </p:tgtEl>
                                        <p:attrNameLst>
                                          <p:attrName>style.color</p:attrName>
                                        </p:attrNameLst>
                                      </p:cBhvr>
                                      <p:by>
                                        <p:hsl h="-7200000" s="0" l="0"/>
                                      </p:by>
                                    </p:animClr>
                                    <p:animClr clrSpc="hsl" dir="cw">
                                      <p:cBhvr>
                                        <p:cTn id="215" dur="500" fill="hold"/>
                                        <p:tgtEl>
                                          <p:spTgt spid="62508"/>
                                        </p:tgtEl>
                                        <p:attrNameLst>
                                          <p:attrName>fillcolor</p:attrName>
                                        </p:attrNameLst>
                                      </p:cBhvr>
                                      <p:by>
                                        <p:hsl h="-7200000" s="0" l="0"/>
                                      </p:by>
                                    </p:animClr>
                                    <p:animClr clrSpc="hsl" dir="cw">
                                      <p:cBhvr>
                                        <p:cTn id="216" dur="500" fill="hold"/>
                                        <p:tgtEl>
                                          <p:spTgt spid="62508"/>
                                        </p:tgtEl>
                                        <p:attrNameLst>
                                          <p:attrName>stroke.color</p:attrName>
                                        </p:attrNameLst>
                                      </p:cBhvr>
                                      <p:by>
                                        <p:hsl h="-7200000" s="0" l="0"/>
                                      </p:by>
                                    </p:animClr>
                                    <p:set>
                                      <p:cBhvr>
                                        <p:cTn id="217" dur="500" fill="hold"/>
                                        <p:tgtEl>
                                          <p:spTgt spid="62508"/>
                                        </p:tgtEl>
                                        <p:attrNameLst>
                                          <p:attrName>fill.type</p:attrName>
                                        </p:attrNameLst>
                                      </p:cBhvr>
                                      <p:to>
                                        <p:strVal val="solid"/>
                                      </p:to>
                                    </p:set>
                                  </p:childTnLst>
                                </p:cTn>
                              </p:par>
                              <p:par>
                                <p:cTn id="218" presetID="3" presetClass="exit" presetSubtype="10" fill="hold" grpId="2" nodeType="withEffect">
                                  <p:stCondLst>
                                    <p:cond delay="0"/>
                                  </p:stCondLst>
                                  <p:childTnLst>
                                    <p:animEffect transition="out" filter="blinds(horizontal)">
                                      <p:cBhvr>
                                        <p:cTn id="219" dur="500"/>
                                        <p:tgtEl>
                                          <p:spTgt spid="62508"/>
                                        </p:tgtEl>
                                      </p:cBhvr>
                                    </p:animEffect>
                                    <p:set>
                                      <p:cBhvr>
                                        <p:cTn id="220" dur="1" fill="hold">
                                          <p:stCondLst>
                                            <p:cond delay="499"/>
                                          </p:stCondLst>
                                        </p:cTn>
                                        <p:tgtEl>
                                          <p:spTgt spid="62508"/>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26" presetClass="emph" presetSubtype="0" repeatCount="indefinite" fill="hold" grpId="0" nodeType="clickEffect">
                                  <p:stCondLst>
                                    <p:cond delay="0"/>
                                  </p:stCondLst>
                                  <p:endCondLst>
                                    <p:cond evt="onNext" delay="0">
                                      <p:tgtEl>
                                        <p:sldTgt/>
                                      </p:tgtEl>
                                    </p:cond>
                                  </p:endCondLst>
                                  <p:childTnLst>
                                    <p:animEffect transition="out" filter="fade">
                                      <p:cBhvr>
                                        <p:cTn id="224" dur="500" tmFilter="0, 0; .2, .5; .8, .5; 1, 0"/>
                                        <p:tgtEl>
                                          <p:spTgt spid="62503"/>
                                        </p:tgtEl>
                                      </p:cBhvr>
                                    </p:animEffect>
                                    <p:animScale>
                                      <p:cBhvr>
                                        <p:cTn id="225" dur="250" autoRev="1" fill="hold"/>
                                        <p:tgtEl>
                                          <p:spTgt spid="62503"/>
                                        </p:tgtEl>
                                      </p:cBhvr>
                                      <p:by x="105000" y="105000"/>
                                    </p:animScale>
                                  </p:childTnLst>
                                </p:cTn>
                              </p:par>
                            </p:childTnLst>
                          </p:cTn>
                        </p:par>
                        <p:par>
                          <p:cTn id="226" fill="hold">
                            <p:stCondLst>
                              <p:cond delay="500"/>
                            </p:stCondLst>
                            <p:childTnLst>
                              <p:par>
                                <p:cTn id="227" presetID="10" presetClass="entr" presetSubtype="0" fill="hold" nodeType="afterEffect">
                                  <p:stCondLst>
                                    <p:cond delay="0"/>
                                  </p:stCondLst>
                                  <p:childTnLst>
                                    <p:set>
                                      <p:cBhvr>
                                        <p:cTn id="228" dur="1" fill="hold">
                                          <p:stCondLst>
                                            <p:cond delay="0"/>
                                          </p:stCondLst>
                                        </p:cTn>
                                        <p:tgtEl>
                                          <p:spTgt spid="62509"/>
                                        </p:tgtEl>
                                        <p:attrNameLst>
                                          <p:attrName>style.visibility</p:attrName>
                                        </p:attrNameLst>
                                      </p:cBhvr>
                                      <p:to>
                                        <p:strVal val="visible"/>
                                      </p:to>
                                    </p:set>
                                    <p:animEffect transition="in" filter="fade">
                                      <p:cBhvr>
                                        <p:cTn id="229" dur="500"/>
                                        <p:tgtEl>
                                          <p:spTgt spid="62509"/>
                                        </p:tgtEl>
                                      </p:cBhvr>
                                    </p:animEffect>
                                  </p:childTnLst>
                                </p:cTn>
                              </p:par>
                            </p:childTnLst>
                          </p:cTn>
                        </p:par>
                      </p:childTnLst>
                    </p:cTn>
                  </p:par>
                  <p:par>
                    <p:cTn id="230" fill="hold">
                      <p:stCondLst>
                        <p:cond delay="indefinite"/>
                      </p:stCondLst>
                      <p:childTnLst>
                        <p:par>
                          <p:cTn id="231" fill="hold">
                            <p:stCondLst>
                              <p:cond delay="0"/>
                            </p:stCondLst>
                            <p:childTnLst>
                              <p:par>
                                <p:cTn id="232" presetID="26" presetClass="emph" presetSubtype="0" fill="hold" nodeType="clickEffect">
                                  <p:stCondLst>
                                    <p:cond delay="0"/>
                                  </p:stCondLst>
                                  <p:childTnLst>
                                    <p:animEffect transition="out" filter="fade">
                                      <p:cBhvr>
                                        <p:cTn id="233" dur="500" tmFilter="0, 0; .2, .5; .8, .5; 1, 0"/>
                                        <p:tgtEl>
                                          <p:spTgt spid="62509"/>
                                        </p:tgtEl>
                                      </p:cBhvr>
                                    </p:animEffect>
                                    <p:animScale>
                                      <p:cBhvr>
                                        <p:cTn id="234" dur="250" autoRev="1" fill="hold"/>
                                        <p:tgtEl>
                                          <p:spTgt spid="625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7" grpId="1" animBg="1"/>
      <p:bldP spid="62468" grpId="0" animBg="1"/>
      <p:bldP spid="62468" grpId="1" animBg="1"/>
      <p:bldP spid="62469" grpId="0" animBg="1"/>
      <p:bldP spid="62469" grpId="1" animBg="1"/>
      <p:bldP spid="62469" grpId="2" animBg="1"/>
      <p:bldP spid="62470" grpId="0" animBg="1"/>
      <p:bldP spid="62471" grpId="0" animBg="1"/>
      <p:bldP spid="62471" grpId="1" animBg="1"/>
      <p:bldP spid="62472" grpId="0" animBg="1"/>
      <p:bldP spid="62472" grpId="1" animBg="1"/>
      <p:bldP spid="62473" grpId="0" animBg="1"/>
      <p:bldP spid="62474" grpId="0" animBg="1"/>
      <p:bldP spid="62496" grpId="0" animBg="1"/>
      <p:bldP spid="62497" grpId="0" animBg="1"/>
      <p:bldP spid="62498" grpId="0" animBg="1"/>
      <p:bldP spid="62501" grpId="0"/>
      <p:bldP spid="62501" grpId="1"/>
      <p:bldP spid="62501" grpId="2"/>
      <p:bldP spid="62502" grpId="0"/>
      <p:bldP spid="62502" grpId="1"/>
      <p:bldP spid="62502" grpId="2"/>
      <p:bldP spid="62503" grpId="0" animBg="1"/>
      <p:bldP spid="62504" grpId="0"/>
      <p:bldP spid="62505" grpId="0"/>
      <p:bldP spid="62505" grpId="1"/>
      <p:bldP spid="62505" grpId="2"/>
      <p:bldP spid="62506" grpId="0" animBg="1"/>
      <p:bldP spid="62506" grpId="1" animBg="1"/>
      <p:bldP spid="62506" grpId="2" animBg="1"/>
      <p:bldP spid="62507" grpId="0" animBg="1"/>
      <p:bldP spid="62507" grpId="1" animBg="1"/>
      <p:bldP spid="62507" grpId="2" animBg="1"/>
      <p:bldP spid="62508" grpId="0"/>
      <p:bldP spid="62508" grpId="1"/>
      <p:bldP spid="62508" grpId="2"/>
      <p:bldP spid="62508" grpId="3"/>
      <p:bldP spid="62508" grpId="4"/>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66FF66"/>
            </a:gs>
          </a:gsLst>
          <a:lin ang="5400000" scaled="1"/>
        </a:gradFill>
        <a:effectLst/>
      </p:bgPr>
    </p:bg>
    <p:spTree>
      <p:nvGrpSpPr>
        <p:cNvPr id="1" name=""/>
        <p:cNvGrpSpPr/>
        <p:nvPr/>
      </p:nvGrpSpPr>
      <p:grpSpPr>
        <a:xfrm>
          <a:off x="0" y="0"/>
          <a:ext cx="0" cy="0"/>
          <a:chOff x="0" y="0"/>
          <a:chExt cx="0" cy="0"/>
        </a:xfrm>
      </p:grpSpPr>
      <p:pic>
        <p:nvPicPr>
          <p:cNvPr id="61445" name="Picture 5" descr="xsgs_9013"/>
          <p:cNvPicPr>
            <a:picLocks noChangeAspect="1" noChangeArrowheads="1" noCrop="1"/>
          </p:cNvPicPr>
          <p:nvPr/>
        </p:nvPicPr>
        <p:blipFill>
          <a:blip r:embed="rId2"/>
          <a:srcRect/>
          <a:stretch>
            <a:fillRect/>
          </a:stretch>
        </p:blipFill>
        <p:spPr bwMode="auto">
          <a:xfrm>
            <a:off x="8286750" y="0"/>
            <a:ext cx="857250" cy="2000250"/>
          </a:xfrm>
          <a:prstGeom prst="rect">
            <a:avLst/>
          </a:prstGeom>
          <a:noFill/>
        </p:spPr>
      </p:pic>
      <p:pic>
        <p:nvPicPr>
          <p:cNvPr id="61446" name="Picture 6" descr="xsgs_9002"/>
          <p:cNvPicPr>
            <a:picLocks noChangeAspect="1" noChangeArrowheads="1" noCrop="1"/>
          </p:cNvPicPr>
          <p:nvPr/>
        </p:nvPicPr>
        <p:blipFill>
          <a:blip r:embed="rId3"/>
          <a:srcRect/>
          <a:stretch>
            <a:fillRect/>
          </a:stretch>
        </p:blipFill>
        <p:spPr bwMode="auto">
          <a:xfrm>
            <a:off x="0" y="0"/>
            <a:ext cx="809625" cy="2190750"/>
          </a:xfrm>
          <a:prstGeom prst="rect">
            <a:avLst/>
          </a:prstGeom>
          <a:noFill/>
        </p:spPr>
      </p:pic>
      <p:pic>
        <p:nvPicPr>
          <p:cNvPr id="61448" name="Picture 8" descr="quang-trung-baobinhdinh-305"/>
          <p:cNvPicPr>
            <a:picLocks noChangeAspect="1" noChangeArrowheads="1"/>
          </p:cNvPicPr>
          <p:nvPr/>
        </p:nvPicPr>
        <p:blipFill>
          <a:blip r:embed="rId4"/>
          <a:srcRect/>
          <a:stretch>
            <a:fillRect/>
          </a:stretch>
        </p:blipFill>
        <p:spPr bwMode="auto">
          <a:xfrm>
            <a:off x="685800" y="762000"/>
            <a:ext cx="7620000" cy="5345113"/>
          </a:xfrm>
          <a:prstGeom prst="rect">
            <a:avLst/>
          </a:prstGeom>
          <a:noFill/>
          <a:ln w="38100">
            <a:solidFill>
              <a:srgbClr val="000000"/>
            </a:solidFill>
            <a:miter lim="800000"/>
            <a:headEnd/>
            <a:tailEnd/>
          </a:ln>
        </p:spPr>
      </p:pic>
      <p:sp>
        <p:nvSpPr>
          <p:cNvPr id="61449" name="Rectangle 9"/>
          <p:cNvSpPr>
            <a:spLocks noChangeArrowheads="1"/>
          </p:cNvSpPr>
          <p:nvPr/>
        </p:nvSpPr>
        <p:spPr bwMode="auto">
          <a:xfrm>
            <a:off x="0" y="6248400"/>
            <a:ext cx="9197975" cy="366713"/>
          </a:xfrm>
          <a:prstGeom prst="rect">
            <a:avLst/>
          </a:prstGeom>
          <a:noFill/>
          <a:ln w="9525">
            <a:noFill/>
            <a:miter lim="800000"/>
            <a:headEnd/>
            <a:tailEnd/>
          </a:ln>
          <a:effectLst/>
        </p:spPr>
        <p:txBody>
          <a:bodyPr wrap="none" anchor="ctr">
            <a:spAutoFit/>
          </a:bodyPr>
          <a:lstStyle/>
          <a:p>
            <a:r>
              <a:rPr lang="en-US"/>
              <a:t>Vua Quang Trung </a:t>
            </a:r>
            <a:r>
              <a:rPr lang="en-US">
                <a:solidFill>
                  <a:schemeClr val="tx2"/>
                </a:solidFill>
              </a:rPr>
              <a:t>cưỡi voi vào thành Thăng Long sau chiến thắng Ngọc Hồi – Đống Đa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1448"/>
                                        </p:tgtEl>
                                        <p:attrNameLst>
                                          <p:attrName>style.visibility</p:attrName>
                                        </p:attrNameLst>
                                      </p:cBhvr>
                                      <p:to>
                                        <p:strVal val="visible"/>
                                      </p:to>
                                    </p:set>
                                    <p:anim calcmode="lin" valueType="num">
                                      <p:cBhvr>
                                        <p:cTn id="7" dur="1000" fill="hold"/>
                                        <p:tgtEl>
                                          <p:spTgt spid="61448"/>
                                        </p:tgtEl>
                                        <p:attrNameLst>
                                          <p:attrName>ppt_x</p:attrName>
                                        </p:attrNameLst>
                                      </p:cBhvr>
                                      <p:tavLst>
                                        <p:tav tm="0">
                                          <p:val>
                                            <p:strVal val="#ppt_x-.2"/>
                                          </p:val>
                                        </p:tav>
                                        <p:tav tm="100000">
                                          <p:val>
                                            <p:strVal val="#ppt_x"/>
                                          </p:val>
                                        </p:tav>
                                      </p:tavLst>
                                    </p:anim>
                                    <p:anim calcmode="lin" valueType="num">
                                      <p:cBhvr>
                                        <p:cTn id="8" dur="1000" fill="hold"/>
                                        <p:tgtEl>
                                          <p:spTgt spid="614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1449"/>
                                        </p:tgtEl>
                                        <p:attrNameLst>
                                          <p:attrName>style.visibility</p:attrName>
                                        </p:attrNameLst>
                                      </p:cBhvr>
                                      <p:to>
                                        <p:strVal val="visible"/>
                                      </p:to>
                                    </p:set>
                                    <p:anim calcmode="lin" valueType="num">
                                      <p:cBhvr>
                                        <p:cTn id="13" dur="1000" fill="hold"/>
                                        <p:tgtEl>
                                          <p:spTgt spid="61449"/>
                                        </p:tgtEl>
                                        <p:attrNameLst>
                                          <p:attrName>ppt_x</p:attrName>
                                        </p:attrNameLst>
                                      </p:cBhvr>
                                      <p:tavLst>
                                        <p:tav tm="0">
                                          <p:val>
                                            <p:strVal val="#ppt_x-.2"/>
                                          </p:val>
                                        </p:tav>
                                        <p:tav tm="100000">
                                          <p:val>
                                            <p:strVal val="#ppt_x"/>
                                          </p:val>
                                        </p:tav>
                                      </p:tavLst>
                                    </p:anim>
                                    <p:anim calcmode="lin" valueType="num">
                                      <p:cBhvr>
                                        <p:cTn id="14" dur="1000" fill="hold"/>
                                        <p:tgtEl>
                                          <p:spTgt spid="6144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3252" name="AutoShape 4"/>
          <p:cNvSpPr>
            <a:spLocks noChangeArrowheads="1"/>
          </p:cNvSpPr>
          <p:nvPr/>
        </p:nvSpPr>
        <p:spPr bwMode="auto">
          <a:xfrm>
            <a:off x="1676400" y="914400"/>
            <a:ext cx="6248400" cy="2743200"/>
          </a:xfrm>
          <a:prstGeom prst="cloudCallout">
            <a:avLst>
              <a:gd name="adj1" fmla="val -55032"/>
              <a:gd name="adj2" fmla="val 104282"/>
            </a:avLst>
          </a:prstGeom>
          <a:solidFill>
            <a:srgbClr val="CCFF66"/>
          </a:solidFill>
          <a:ln w="28575">
            <a:solidFill>
              <a:schemeClr val="tx1"/>
            </a:solidFill>
            <a:round/>
            <a:headEnd/>
            <a:tailEnd/>
          </a:ln>
          <a:effectLst/>
        </p:spPr>
        <p:txBody>
          <a:bodyPr/>
          <a:lstStyle/>
          <a:p>
            <a:pPr algn="ctr"/>
            <a:endParaRPr lang="en-US">
              <a:latin typeface=".VnTime" pitchFamily="34" charset="0"/>
            </a:endParaRPr>
          </a:p>
        </p:txBody>
      </p:sp>
      <p:sp>
        <p:nvSpPr>
          <p:cNvPr id="53253" name="Text Box 5"/>
          <p:cNvSpPr txBox="1">
            <a:spLocks noChangeArrowheads="1"/>
          </p:cNvSpPr>
          <p:nvPr/>
        </p:nvSpPr>
        <p:spPr bwMode="auto">
          <a:xfrm>
            <a:off x="2667000" y="1447800"/>
            <a:ext cx="4648200" cy="1552575"/>
          </a:xfrm>
          <a:prstGeom prst="rect">
            <a:avLst/>
          </a:prstGeom>
          <a:noFill/>
          <a:ln w="76200" cmpd="tri">
            <a:noFill/>
            <a:miter lim="800000"/>
            <a:headEnd/>
            <a:tailEnd/>
          </a:ln>
          <a:effectLst/>
        </p:spPr>
        <p:txBody>
          <a:bodyPr>
            <a:spAutoFit/>
          </a:bodyPr>
          <a:lstStyle/>
          <a:p>
            <a:pPr>
              <a:spcBef>
                <a:spcPct val="50000"/>
              </a:spcBef>
            </a:pPr>
            <a:r>
              <a:rPr lang="en-US" sz="2400" b="1"/>
              <a:t>1-Sự mưu trí của Quang Trung được thể hiện như thế nào qua cách chọn thời điểm và cách đánh trong từng trận?</a:t>
            </a:r>
            <a:r>
              <a:rPr lang="en-US" sz="2400"/>
              <a:t> </a:t>
            </a:r>
          </a:p>
        </p:txBody>
      </p:sp>
      <p:sp>
        <p:nvSpPr>
          <p:cNvPr id="53254" name="AutoShape 6" descr="BBFAQ">
            <a:hlinkClick r:id="rId3" action="ppaction://hlinksldjump" highlightClick="1">
              <a:snd r:embed="rId4" name="applause.wav" builtIn="1"/>
            </a:hlinkClick>
          </p:cNvPr>
          <p:cNvSpPr>
            <a:spLocks noChangeArrowheads="1"/>
          </p:cNvSpPr>
          <p:nvPr/>
        </p:nvSpPr>
        <p:spPr bwMode="auto">
          <a:xfrm>
            <a:off x="228600" y="0"/>
            <a:ext cx="990600" cy="1066800"/>
          </a:xfrm>
          <a:prstGeom prst="actionButtonBlank">
            <a:avLst/>
          </a:prstGeom>
          <a:blipFill dpi="0" rotWithShape="1">
            <a:blip r:embed="rId5"/>
            <a:srcRect/>
            <a:stretch>
              <a:fillRect/>
            </a:stretch>
          </a:blipFill>
          <a:ln w="9525">
            <a:noFill/>
            <a:miter lim="800000"/>
            <a:headEnd/>
            <a:tailEnd/>
          </a:ln>
          <a:effectLst/>
        </p:spPr>
        <p:txBody>
          <a:bodyPr wrap="none" anchor="ctr"/>
          <a:lstStyle/>
          <a:p>
            <a:pPr algn="ctr"/>
            <a:endParaRPr lang="en-US"/>
          </a:p>
        </p:txBody>
      </p:sp>
      <p:sp>
        <p:nvSpPr>
          <p:cNvPr id="53255" name="WordArt 7"/>
          <p:cNvSpPr>
            <a:spLocks noChangeArrowheads="1" noChangeShapeType="1" noTextEdit="1"/>
          </p:cNvSpPr>
          <p:nvPr/>
        </p:nvSpPr>
        <p:spPr bwMode="auto">
          <a:xfrm>
            <a:off x="1371600" y="0"/>
            <a:ext cx="3733800" cy="8382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VnTimeH"/>
              </a:rPr>
              <a:t>- Nguyªn nh©n th¾ng lîi </a:t>
            </a:r>
          </a:p>
        </p:txBody>
      </p:sp>
      <p:sp>
        <p:nvSpPr>
          <p:cNvPr id="53256" name="WordArt 8"/>
          <p:cNvSpPr>
            <a:spLocks noChangeArrowheads="1" noChangeShapeType="1" noTextEdit="1"/>
          </p:cNvSpPr>
          <p:nvPr/>
        </p:nvSpPr>
        <p:spPr bwMode="auto">
          <a:xfrm>
            <a:off x="5105400" y="76200"/>
            <a:ext cx="2895600" cy="7620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effectLst>
                  <a:outerShdw dist="53882" dir="2700000" algn="ctr" rotWithShape="0">
                    <a:srgbClr val="9999FF">
                      <a:alpha val="80000"/>
                    </a:srgbClr>
                  </a:outerShdw>
                </a:effectLst>
                <a:latin typeface=".VnTimeH"/>
              </a:rPr>
              <a:t>- ý nghÜa lÞch sö</a:t>
            </a:r>
          </a:p>
        </p:txBody>
      </p:sp>
      <p:sp>
        <p:nvSpPr>
          <p:cNvPr id="53258" name="AutoShape 10"/>
          <p:cNvSpPr>
            <a:spLocks noChangeArrowheads="1"/>
          </p:cNvSpPr>
          <p:nvPr/>
        </p:nvSpPr>
        <p:spPr bwMode="auto">
          <a:xfrm>
            <a:off x="2209800" y="1066800"/>
            <a:ext cx="5486400" cy="2057400"/>
          </a:xfrm>
          <a:prstGeom prst="cloudCallout">
            <a:avLst>
              <a:gd name="adj1" fmla="val -17449"/>
              <a:gd name="adj2" fmla="val 132486"/>
            </a:avLst>
          </a:prstGeom>
          <a:solidFill>
            <a:srgbClr val="CCFF66"/>
          </a:solidFill>
          <a:ln w="28575">
            <a:solidFill>
              <a:schemeClr val="tx1"/>
            </a:solidFill>
            <a:round/>
            <a:headEnd/>
            <a:tailEnd/>
          </a:ln>
          <a:effectLst/>
        </p:spPr>
        <p:txBody>
          <a:bodyPr/>
          <a:lstStyle/>
          <a:p>
            <a:r>
              <a:rPr lang="en-US" sz="2400" b="1"/>
              <a:t>2-Vậy theo em vì sao quân ta đánh thắng được quân Thanh?</a:t>
            </a:r>
          </a:p>
        </p:txBody>
      </p:sp>
      <p:sp>
        <p:nvSpPr>
          <p:cNvPr id="53261" name="AutoShape 13"/>
          <p:cNvSpPr>
            <a:spLocks noChangeArrowheads="1"/>
          </p:cNvSpPr>
          <p:nvPr/>
        </p:nvSpPr>
        <p:spPr bwMode="auto">
          <a:xfrm>
            <a:off x="1676400" y="914400"/>
            <a:ext cx="6172200" cy="2133600"/>
          </a:xfrm>
          <a:prstGeom prst="wedgeEllipseCallout">
            <a:avLst>
              <a:gd name="adj1" fmla="val 19880"/>
              <a:gd name="adj2" fmla="val 45611"/>
            </a:avLst>
          </a:prstGeom>
          <a:solidFill>
            <a:srgbClr val="CCFF66"/>
          </a:solidFill>
          <a:ln w="28575">
            <a:solidFill>
              <a:schemeClr val="tx1"/>
            </a:solidFill>
            <a:miter lim="800000"/>
            <a:headEnd/>
            <a:tailEnd/>
          </a:ln>
          <a:effectLst/>
        </p:spPr>
        <p:txBody>
          <a:bodyPr/>
          <a:lstStyle/>
          <a:p>
            <a:r>
              <a:rPr lang="en-US" sz="2400" b="1"/>
              <a:t>Cuộc kháng chiến chống quân Thanh có ý nghĩa gì đối với lịch sử chống giặc ngoại xâm của nhân dân ta?</a:t>
            </a:r>
          </a:p>
        </p:txBody>
      </p:sp>
      <p:sp>
        <p:nvSpPr>
          <p:cNvPr id="53262" name="AutoShape 14"/>
          <p:cNvSpPr>
            <a:spLocks noChangeArrowheads="1"/>
          </p:cNvSpPr>
          <p:nvPr/>
        </p:nvSpPr>
        <p:spPr bwMode="auto">
          <a:xfrm>
            <a:off x="457200" y="4572000"/>
            <a:ext cx="8458200" cy="2286000"/>
          </a:xfrm>
          <a:prstGeom prst="horizontalScroll">
            <a:avLst>
              <a:gd name="adj" fmla="val 12500"/>
            </a:avLst>
          </a:prstGeom>
          <a:solidFill>
            <a:srgbClr val="CCFF66"/>
          </a:solidFill>
          <a:ln w="28575">
            <a:solidFill>
              <a:schemeClr val="tx1"/>
            </a:solidFill>
            <a:round/>
            <a:headEnd/>
            <a:tailEnd/>
          </a:ln>
          <a:effectLst/>
        </p:spPr>
        <p:txBody>
          <a:bodyPr wrap="none" anchor="ctr"/>
          <a:lstStyle/>
          <a:p>
            <a:r>
              <a:rPr lang="en-US" sz="2400" b="1"/>
              <a:t>+ Đem lại độc lập tự do cho dân tộc. </a:t>
            </a:r>
          </a:p>
          <a:p>
            <a:r>
              <a:rPr lang="en-US" sz="2400" b="1"/>
              <a:t>+ Khẳng định quyền tự chủ của đất nước</a:t>
            </a:r>
          </a:p>
          <a:p>
            <a:r>
              <a:rPr lang="en-US" sz="2400" b="1"/>
              <a:t>+Tự hào về truyền thống chống ngoại xâm của dân tộc.</a:t>
            </a:r>
            <a:r>
              <a:rPr lang="en-US"/>
              <a:t> </a:t>
            </a:r>
          </a:p>
        </p:txBody>
      </p:sp>
      <p:sp>
        <p:nvSpPr>
          <p:cNvPr id="53283" name="WordArt 35"/>
          <p:cNvSpPr>
            <a:spLocks noChangeArrowheads="1" noChangeShapeType="1" noTextEdit="1"/>
          </p:cNvSpPr>
          <p:nvPr/>
        </p:nvSpPr>
        <p:spPr bwMode="auto">
          <a:xfrm>
            <a:off x="5105400" y="76200"/>
            <a:ext cx="2895600" cy="7620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effectLst>
                  <a:outerShdw dist="53882" dir="2700000" algn="ctr" rotWithShape="0">
                    <a:srgbClr val="9999FF">
                      <a:alpha val="80000"/>
                    </a:srgbClr>
                  </a:outerShdw>
                </a:effectLst>
                <a:latin typeface=".VnTimeH"/>
              </a:rPr>
              <a:t>- ý nghÜa lÞch sö</a:t>
            </a:r>
          </a:p>
        </p:txBody>
      </p:sp>
      <p:sp>
        <p:nvSpPr>
          <p:cNvPr id="53284" name="AutoShape 36"/>
          <p:cNvSpPr>
            <a:spLocks noChangeArrowheads="1"/>
          </p:cNvSpPr>
          <p:nvPr/>
        </p:nvSpPr>
        <p:spPr bwMode="auto">
          <a:xfrm>
            <a:off x="2133600" y="1524000"/>
            <a:ext cx="6324600" cy="4953000"/>
          </a:xfrm>
          <a:prstGeom prst="irregularSeal2">
            <a:avLst/>
          </a:prstGeom>
          <a:noFill/>
          <a:ln w="38100">
            <a:noFill/>
            <a:miter lim="800000"/>
            <a:headEnd/>
            <a:tailEnd/>
          </a:ln>
          <a:effectLst/>
        </p:spPr>
        <p:txBody>
          <a:bodyPr wrap="none" anchor="ctr"/>
          <a:lstStyle/>
          <a:p>
            <a:pPr algn="ctr"/>
            <a:endParaRPr lang="en-US" sz="2800" b="1">
              <a:latin typeface=".VnTime" pitchFamily="34" charset="0"/>
            </a:endParaRPr>
          </a:p>
        </p:txBody>
      </p:sp>
      <p:sp>
        <p:nvSpPr>
          <p:cNvPr id="53285" name="AutoShape 37"/>
          <p:cNvSpPr>
            <a:spLocks noChangeArrowheads="1"/>
          </p:cNvSpPr>
          <p:nvPr/>
        </p:nvSpPr>
        <p:spPr bwMode="auto">
          <a:xfrm>
            <a:off x="1143000" y="1143000"/>
            <a:ext cx="6705600" cy="2057400"/>
          </a:xfrm>
          <a:prstGeom prst="cloudCallout">
            <a:avLst>
              <a:gd name="adj1" fmla="val -37264"/>
              <a:gd name="adj2" fmla="val 143597"/>
            </a:avLst>
          </a:prstGeom>
          <a:solidFill>
            <a:srgbClr val="CCFF66"/>
          </a:solidFill>
          <a:ln w="28575">
            <a:solidFill>
              <a:schemeClr val="tx1"/>
            </a:solidFill>
            <a:round/>
            <a:headEnd/>
            <a:tailEnd/>
          </a:ln>
          <a:effectLst/>
        </p:spPr>
        <p:txBody>
          <a:bodyPr/>
          <a:lstStyle/>
          <a:p>
            <a:r>
              <a:rPr lang="en-US" sz="2400" b="1"/>
              <a:t>Lòng quyết tâm đánh giặc </a:t>
            </a:r>
          </a:p>
          <a:p>
            <a:r>
              <a:rPr lang="en-US" sz="2400" b="1"/>
              <a:t>của Quang Trung và quân sĩ </a:t>
            </a:r>
          </a:p>
          <a:p>
            <a:r>
              <a:rPr lang="en-US" sz="2400" b="1"/>
              <a:t>được thể hiện như thế nào ?</a:t>
            </a:r>
          </a:p>
        </p:txBody>
      </p:sp>
      <p:sp>
        <p:nvSpPr>
          <p:cNvPr id="53288" name="Text Box 40"/>
          <p:cNvSpPr txBox="1">
            <a:spLocks noChangeArrowheads="1"/>
          </p:cNvSpPr>
          <p:nvPr/>
        </p:nvSpPr>
        <p:spPr bwMode="auto">
          <a:xfrm>
            <a:off x="685800" y="3581400"/>
            <a:ext cx="7924800" cy="850900"/>
          </a:xfrm>
          <a:prstGeom prst="rect">
            <a:avLst/>
          </a:prstGeom>
          <a:solidFill>
            <a:srgbClr val="CCFF66"/>
          </a:solidFill>
          <a:ln w="28575">
            <a:solidFill>
              <a:schemeClr val="tx1"/>
            </a:solidFill>
            <a:miter lim="800000"/>
            <a:headEnd/>
            <a:tailEnd/>
          </a:ln>
          <a:effectLst/>
        </p:spPr>
        <p:txBody>
          <a:bodyPr>
            <a:spAutoFit/>
          </a:bodyPr>
          <a:lstStyle/>
          <a:p>
            <a:r>
              <a:rPr lang="en-US" sz="2400" b="1"/>
              <a:t> - Hành quân từ Nam ra Bắc</a:t>
            </a:r>
          </a:p>
          <a:p>
            <a:r>
              <a:rPr lang="en-US" sz="2400" b="1"/>
              <a:t> - Đánh giặc vào đúng dịp Tết Nguyên đán</a:t>
            </a:r>
          </a:p>
        </p:txBody>
      </p:sp>
      <p:sp>
        <p:nvSpPr>
          <p:cNvPr id="53289" name="Text Box 41"/>
          <p:cNvSpPr txBox="1">
            <a:spLocks noChangeArrowheads="1"/>
          </p:cNvSpPr>
          <p:nvPr/>
        </p:nvSpPr>
        <p:spPr bwMode="auto">
          <a:xfrm>
            <a:off x="685800" y="2286000"/>
            <a:ext cx="7924800" cy="860425"/>
          </a:xfrm>
          <a:prstGeom prst="rect">
            <a:avLst/>
          </a:prstGeom>
          <a:solidFill>
            <a:srgbClr val="CCFF66"/>
          </a:solidFill>
          <a:ln w="38100">
            <a:solidFill>
              <a:schemeClr val="tx1"/>
            </a:solidFill>
            <a:miter lim="800000"/>
            <a:headEnd/>
            <a:tailEnd/>
          </a:ln>
          <a:effectLst/>
        </p:spPr>
        <p:txBody>
          <a:bodyPr>
            <a:spAutoFit/>
          </a:bodyPr>
          <a:lstStyle/>
          <a:p>
            <a:r>
              <a:rPr lang="en-US" sz="2400" b="1"/>
              <a:t> -Quân ta đoàn kết, dũng cảm một lòng đánh giặc</a:t>
            </a:r>
          </a:p>
          <a:p>
            <a:r>
              <a:rPr lang="en-US" sz="2400" b="1"/>
              <a:t> -Nhà vua sáng suốt chỉ huy.</a:t>
            </a:r>
          </a:p>
        </p:txBody>
      </p:sp>
      <p:sp>
        <p:nvSpPr>
          <p:cNvPr id="53293" name="Text Box 45"/>
          <p:cNvSpPr txBox="1">
            <a:spLocks noChangeArrowheads="1"/>
          </p:cNvSpPr>
          <p:nvPr/>
        </p:nvSpPr>
        <p:spPr bwMode="auto">
          <a:xfrm>
            <a:off x="685800" y="3352800"/>
            <a:ext cx="8001000" cy="1216025"/>
          </a:xfrm>
          <a:prstGeom prst="rect">
            <a:avLst/>
          </a:prstGeom>
          <a:gradFill rotWithShape="1">
            <a:gsLst>
              <a:gs pos="0">
                <a:srgbClr val="99FF99"/>
              </a:gs>
              <a:gs pos="100000">
                <a:srgbClr val="FFFF00"/>
              </a:gs>
            </a:gsLst>
            <a:lin ang="5400000" scaled="1"/>
          </a:gradFill>
          <a:ln w="28575">
            <a:solidFill>
              <a:schemeClr val="tx1"/>
            </a:solidFill>
            <a:miter lim="800000"/>
            <a:headEnd/>
            <a:tailEnd/>
          </a:ln>
          <a:effectLst/>
        </p:spPr>
        <p:txBody>
          <a:bodyPr>
            <a:spAutoFit/>
          </a:bodyPr>
          <a:lstStyle/>
          <a:p>
            <a:r>
              <a:rPr lang="en-US" sz="2400" b="1"/>
              <a:t>Chọn đánh vào dịp Tết Nguyên Đán, tấn công và đánh đồn vào lúc nửa đêm và mờ sáng. </a:t>
            </a:r>
          </a:p>
          <a:p>
            <a:r>
              <a:rPr lang="en-US" sz="2400" b="1"/>
              <a:t>-Lựa chọn cách đánh phù hợp với từng đồn.</a:t>
            </a:r>
          </a:p>
        </p:txBody>
      </p:sp>
      <p:sp>
        <p:nvSpPr>
          <p:cNvPr id="53294" name="WordArt 46"/>
          <p:cNvSpPr>
            <a:spLocks noChangeArrowheads="1" noChangeShapeType="1" noTextEdit="1"/>
          </p:cNvSpPr>
          <p:nvPr/>
        </p:nvSpPr>
        <p:spPr bwMode="auto">
          <a:xfrm>
            <a:off x="1371600" y="0"/>
            <a:ext cx="3733800" cy="8382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VnTimeH"/>
              </a:rPr>
              <a:t>- Nguyªn nh©n th¾ng lîi </a:t>
            </a:r>
          </a:p>
        </p:txBody>
      </p:sp>
      <p:sp>
        <p:nvSpPr>
          <p:cNvPr id="53295" name="Rectangle 47"/>
          <p:cNvSpPr>
            <a:spLocks noChangeArrowheads="1"/>
          </p:cNvSpPr>
          <p:nvPr/>
        </p:nvSpPr>
        <p:spPr bwMode="auto">
          <a:xfrm>
            <a:off x="228600" y="914400"/>
            <a:ext cx="5334000" cy="685800"/>
          </a:xfrm>
          <a:prstGeom prst="rect">
            <a:avLst/>
          </a:prstGeom>
          <a:noFill/>
          <a:ln w="9525">
            <a:noFill/>
            <a:miter lim="800000"/>
            <a:headEnd/>
            <a:tailEnd/>
          </a:ln>
          <a:effectLst/>
        </p:spPr>
        <p:txBody>
          <a:bodyPr wrap="none" anchor="ctr"/>
          <a:lstStyle/>
          <a:p>
            <a:pPr algn="ctr">
              <a:spcBef>
                <a:spcPct val="50000"/>
              </a:spcBef>
            </a:pPr>
            <a:endParaRPr lang="en-US" sz="2400" b="1" u="sng"/>
          </a:p>
          <a:p>
            <a:pPr algn="ctr">
              <a:spcBef>
                <a:spcPct val="50000"/>
              </a:spcBef>
            </a:pPr>
            <a:r>
              <a:rPr lang="en-US" sz="2400" b="1" u="sng"/>
              <a:t>Hoạt động 3</a:t>
            </a:r>
            <a:r>
              <a:rPr lang="en-US" sz="2400"/>
              <a:t>: </a:t>
            </a:r>
            <a:r>
              <a:rPr lang="en-US" sz="2400" b="1">
                <a:solidFill>
                  <a:srgbClr val="0000FF"/>
                </a:solidFill>
              </a:rPr>
              <a:t>Hoạt động cả lớp</a:t>
            </a:r>
          </a:p>
          <a:p>
            <a:pPr algn="ctr"/>
            <a:endParaRPr 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94"/>
                                        </p:tgtEl>
                                        <p:attrNameLst>
                                          <p:attrName>style.visibility</p:attrName>
                                        </p:attrNameLst>
                                      </p:cBhvr>
                                      <p:to>
                                        <p:strVal val="visible"/>
                                      </p:to>
                                    </p:set>
                                    <p:animEffect transition="in" filter="box(in)">
                                      <p:cBhvr>
                                        <p:cTn id="7" dur="500"/>
                                        <p:tgtEl>
                                          <p:spTgt spid="5329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3283"/>
                                        </p:tgtEl>
                                        <p:attrNameLst>
                                          <p:attrName>style.visibility</p:attrName>
                                        </p:attrNameLst>
                                      </p:cBhvr>
                                      <p:to>
                                        <p:strVal val="visible"/>
                                      </p:to>
                                    </p:set>
                                    <p:animEffect transition="in" filter="box(in)">
                                      <p:cBhvr>
                                        <p:cTn id="11" dur="500"/>
                                        <p:tgtEl>
                                          <p:spTgt spid="5328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53295"/>
                                        </p:tgtEl>
                                        <p:attrNameLst>
                                          <p:attrName>style.visibility</p:attrName>
                                        </p:attrNameLst>
                                      </p:cBhvr>
                                      <p:to>
                                        <p:strVal val="visible"/>
                                      </p:to>
                                    </p:set>
                                    <p:anim calcmode="lin" valueType="num">
                                      <p:cBhvr>
                                        <p:cTn id="16" dur="1000" fill="hold"/>
                                        <p:tgtEl>
                                          <p:spTgt spid="53295"/>
                                        </p:tgtEl>
                                        <p:attrNameLst>
                                          <p:attrName>ppt_x</p:attrName>
                                        </p:attrNameLst>
                                      </p:cBhvr>
                                      <p:tavLst>
                                        <p:tav tm="0">
                                          <p:val>
                                            <p:strVal val="#ppt_x-.2"/>
                                          </p:val>
                                        </p:tav>
                                        <p:tav tm="100000">
                                          <p:val>
                                            <p:strVal val="#ppt_x"/>
                                          </p:val>
                                        </p:tav>
                                      </p:tavLst>
                                    </p:anim>
                                    <p:anim calcmode="lin" valueType="num">
                                      <p:cBhvr>
                                        <p:cTn id="17" dur="1000" fill="hold"/>
                                        <p:tgtEl>
                                          <p:spTgt spid="5329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329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childTnLst>
                                    <p:animEffect transition="out" filter="diamond(in)">
                                      <p:cBhvr>
                                        <p:cTn id="22" dur="2000"/>
                                        <p:tgtEl>
                                          <p:spTgt spid="53295"/>
                                        </p:tgtEl>
                                      </p:cBhvr>
                                    </p:animEffect>
                                    <p:set>
                                      <p:cBhvr>
                                        <p:cTn id="23" dur="1" fill="hold">
                                          <p:stCondLst>
                                            <p:cond delay="1999"/>
                                          </p:stCondLst>
                                        </p:cTn>
                                        <p:tgtEl>
                                          <p:spTgt spid="53295"/>
                                        </p:tgtEl>
                                        <p:attrNameLst>
                                          <p:attrName>style.visibility</p:attrName>
                                        </p:attrNameLst>
                                      </p:cBhvr>
                                      <p:to>
                                        <p:strVal val="hidden"/>
                                      </p:to>
                                    </p:set>
                                  </p:childTnLst>
                                </p:cTn>
                              </p:par>
                            </p:childTnLst>
                          </p:cTn>
                        </p:par>
                        <p:par>
                          <p:cTn id="24" fill="hold">
                            <p:stCondLst>
                              <p:cond delay="2000"/>
                            </p:stCondLst>
                            <p:childTnLst>
                              <p:par>
                                <p:cTn id="25" presetID="4" presetClass="entr" presetSubtype="16" fill="hold" nodeType="afterEffect">
                                  <p:stCondLst>
                                    <p:cond delay="0"/>
                                  </p:stCondLst>
                                  <p:childTnLst>
                                    <p:set>
                                      <p:cBhvr>
                                        <p:cTn id="26" dur="1" fill="hold">
                                          <p:stCondLst>
                                            <p:cond delay="0"/>
                                          </p:stCondLst>
                                        </p:cTn>
                                        <p:tgtEl>
                                          <p:spTgt spid="53252"/>
                                        </p:tgtEl>
                                        <p:attrNameLst>
                                          <p:attrName>style.visibility</p:attrName>
                                        </p:attrNameLst>
                                      </p:cBhvr>
                                      <p:to>
                                        <p:strVal val="visible"/>
                                      </p:to>
                                    </p:set>
                                    <p:animEffect transition="in" filter="box(in)">
                                      <p:cBhvr>
                                        <p:cTn id="27" dur="500"/>
                                        <p:tgtEl>
                                          <p:spTgt spid="53252"/>
                                        </p:tgtEl>
                                      </p:cBhvr>
                                    </p:animEffect>
                                  </p:childTnLst>
                                </p:cTn>
                              </p:par>
                              <p:par>
                                <p:cTn id="28" presetID="4" presetClass="entr" presetSubtype="16" fill="hold" nodeType="withEffect">
                                  <p:stCondLst>
                                    <p:cond delay="0"/>
                                  </p:stCondLst>
                                  <p:childTnLst>
                                    <p:set>
                                      <p:cBhvr>
                                        <p:cTn id="29" dur="1" fill="hold">
                                          <p:stCondLst>
                                            <p:cond delay="0"/>
                                          </p:stCondLst>
                                        </p:cTn>
                                        <p:tgtEl>
                                          <p:spTgt spid="53253"/>
                                        </p:tgtEl>
                                        <p:attrNameLst>
                                          <p:attrName>style.visibility</p:attrName>
                                        </p:attrNameLst>
                                      </p:cBhvr>
                                      <p:to>
                                        <p:strVal val="visible"/>
                                      </p:to>
                                    </p:set>
                                    <p:animEffect transition="in" filter="box(in)">
                                      <p:cBhvr>
                                        <p:cTn id="30" dur="500"/>
                                        <p:tgtEl>
                                          <p:spTgt spid="5325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53252"/>
                                        </p:tgtEl>
                                      </p:cBhvr>
                                    </p:animEffect>
                                    <p:set>
                                      <p:cBhvr>
                                        <p:cTn id="35" dur="1" fill="hold">
                                          <p:stCondLst>
                                            <p:cond delay="499"/>
                                          </p:stCondLst>
                                        </p:cTn>
                                        <p:tgtEl>
                                          <p:spTgt spid="53252"/>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53253"/>
                                        </p:tgtEl>
                                      </p:cBhvr>
                                    </p:animEffect>
                                    <p:set>
                                      <p:cBhvr>
                                        <p:cTn id="38" dur="1" fill="hold">
                                          <p:stCondLst>
                                            <p:cond delay="499"/>
                                          </p:stCondLst>
                                        </p:cTn>
                                        <p:tgtEl>
                                          <p:spTgt spid="53253"/>
                                        </p:tgtEl>
                                        <p:attrNameLst>
                                          <p:attrName>style.visibility</p:attrName>
                                        </p:attrNameLst>
                                      </p:cBhvr>
                                      <p:to>
                                        <p:strVal val="hidden"/>
                                      </p:to>
                                    </p:se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53293"/>
                                        </p:tgtEl>
                                        <p:attrNameLst>
                                          <p:attrName>style.visibility</p:attrName>
                                        </p:attrNameLst>
                                      </p:cBhvr>
                                      <p:to>
                                        <p:strVal val="visible"/>
                                      </p:to>
                                    </p:set>
                                    <p:animEffect transition="in" filter="box(in)">
                                      <p:cBhvr>
                                        <p:cTn id="42" dur="500"/>
                                        <p:tgtEl>
                                          <p:spTgt spid="5329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53293"/>
                                        </p:tgtEl>
                                      </p:cBhvr>
                                    </p:animEffect>
                                    <p:set>
                                      <p:cBhvr>
                                        <p:cTn id="47" dur="1" fill="hold">
                                          <p:stCondLst>
                                            <p:cond delay="499"/>
                                          </p:stCondLst>
                                        </p:cTn>
                                        <p:tgtEl>
                                          <p:spTgt spid="5329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3285"/>
                                        </p:tgtEl>
                                        <p:attrNameLst>
                                          <p:attrName>style.visibility</p:attrName>
                                        </p:attrNameLst>
                                      </p:cBhvr>
                                      <p:to>
                                        <p:strVal val="visible"/>
                                      </p:to>
                                    </p:set>
                                    <p:animEffect transition="in" filter="box(in)">
                                      <p:cBhvr>
                                        <p:cTn id="52" dur="500"/>
                                        <p:tgtEl>
                                          <p:spTgt spid="5328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1" nodeType="clickEffect">
                                  <p:stCondLst>
                                    <p:cond delay="0"/>
                                  </p:stCondLst>
                                  <p:childTnLst>
                                    <p:animEffect transition="out" filter="box(in)">
                                      <p:cBhvr>
                                        <p:cTn id="56" dur="500"/>
                                        <p:tgtEl>
                                          <p:spTgt spid="53285"/>
                                        </p:tgtEl>
                                      </p:cBhvr>
                                    </p:animEffect>
                                    <p:set>
                                      <p:cBhvr>
                                        <p:cTn id="57" dur="1" fill="hold">
                                          <p:stCondLst>
                                            <p:cond delay="499"/>
                                          </p:stCondLst>
                                        </p:cTn>
                                        <p:tgtEl>
                                          <p:spTgt spid="53285"/>
                                        </p:tgtEl>
                                        <p:attrNameLst>
                                          <p:attrName>style.visibility</p:attrName>
                                        </p:attrNameLst>
                                      </p:cBhvr>
                                      <p:to>
                                        <p:strVal val="hidden"/>
                                      </p:to>
                                    </p:set>
                                  </p:childTnLst>
                                </p:cTn>
                              </p:par>
                            </p:childTnLst>
                          </p:cTn>
                        </p:par>
                        <p:par>
                          <p:cTn id="58" fill="hold">
                            <p:stCondLst>
                              <p:cond delay="500"/>
                            </p:stCondLst>
                            <p:childTnLst>
                              <p:par>
                                <p:cTn id="59" presetID="6" presetClass="entr" presetSubtype="16" fill="hold" nodeType="afterEffect">
                                  <p:stCondLst>
                                    <p:cond delay="0"/>
                                  </p:stCondLst>
                                  <p:childTnLst>
                                    <p:set>
                                      <p:cBhvr>
                                        <p:cTn id="60" dur="1" fill="hold">
                                          <p:stCondLst>
                                            <p:cond delay="0"/>
                                          </p:stCondLst>
                                        </p:cTn>
                                        <p:tgtEl>
                                          <p:spTgt spid="53288"/>
                                        </p:tgtEl>
                                        <p:attrNameLst>
                                          <p:attrName>style.visibility</p:attrName>
                                        </p:attrNameLst>
                                      </p:cBhvr>
                                      <p:to>
                                        <p:strVal val="visible"/>
                                      </p:to>
                                    </p:set>
                                    <p:animEffect transition="in" filter="circle(in)">
                                      <p:cBhvr>
                                        <p:cTn id="61" dur="500"/>
                                        <p:tgtEl>
                                          <p:spTgt spid="5328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xit" presetSubtype="16" fill="hold" nodeType="clickEffect">
                                  <p:stCondLst>
                                    <p:cond delay="0"/>
                                  </p:stCondLst>
                                  <p:childTnLst>
                                    <p:animEffect transition="out" filter="diamond(in)">
                                      <p:cBhvr>
                                        <p:cTn id="65" dur="500"/>
                                        <p:tgtEl>
                                          <p:spTgt spid="53288"/>
                                        </p:tgtEl>
                                      </p:cBhvr>
                                    </p:animEffect>
                                    <p:set>
                                      <p:cBhvr>
                                        <p:cTn id="66" dur="1" fill="hold">
                                          <p:stCondLst>
                                            <p:cond delay="499"/>
                                          </p:stCondLst>
                                        </p:cTn>
                                        <p:tgtEl>
                                          <p:spTgt spid="53288"/>
                                        </p:tgtEl>
                                        <p:attrNameLst>
                                          <p:attrName>style.visibility</p:attrName>
                                        </p:attrNameLst>
                                      </p:cBhvr>
                                      <p:to>
                                        <p:strVal val="hidden"/>
                                      </p:to>
                                    </p:set>
                                  </p:childTnLst>
                                </p:cTn>
                              </p:par>
                            </p:childTnLst>
                          </p:cTn>
                        </p:par>
                        <p:par>
                          <p:cTn id="67" fill="hold">
                            <p:stCondLst>
                              <p:cond delay="500"/>
                            </p:stCondLst>
                            <p:childTnLst>
                              <p:par>
                                <p:cTn id="68" presetID="8" presetClass="entr" presetSubtype="16" fill="hold" grpId="0" nodeType="afterEffect">
                                  <p:stCondLst>
                                    <p:cond delay="0"/>
                                  </p:stCondLst>
                                  <p:childTnLst>
                                    <p:set>
                                      <p:cBhvr>
                                        <p:cTn id="69" dur="1" fill="hold">
                                          <p:stCondLst>
                                            <p:cond delay="0"/>
                                          </p:stCondLst>
                                        </p:cTn>
                                        <p:tgtEl>
                                          <p:spTgt spid="53258"/>
                                        </p:tgtEl>
                                        <p:attrNameLst>
                                          <p:attrName>style.visibility</p:attrName>
                                        </p:attrNameLst>
                                      </p:cBhvr>
                                      <p:to>
                                        <p:strVal val="visible"/>
                                      </p:to>
                                    </p:set>
                                    <p:animEffect transition="in" filter="diamond(in)">
                                      <p:cBhvr>
                                        <p:cTn id="70" dur="500"/>
                                        <p:tgtEl>
                                          <p:spTgt spid="53258"/>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xit" presetSubtype="16" fill="hold" grpId="1" nodeType="clickEffect">
                                  <p:stCondLst>
                                    <p:cond delay="0"/>
                                  </p:stCondLst>
                                  <p:childTnLst>
                                    <p:animEffect transition="out" filter="diamond(in)">
                                      <p:cBhvr>
                                        <p:cTn id="74" dur="500"/>
                                        <p:tgtEl>
                                          <p:spTgt spid="53258"/>
                                        </p:tgtEl>
                                      </p:cBhvr>
                                    </p:animEffect>
                                    <p:set>
                                      <p:cBhvr>
                                        <p:cTn id="75" dur="1" fill="hold">
                                          <p:stCondLst>
                                            <p:cond delay="499"/>
                                          </p:stCondLst>
                                        </p:cTn>
                                        <p:tgtEl>
                                          <p:spTgt spid="53258"/>
                                        </p:tgtEl>
                                        <p:attrNameLst>
                                          <p:attrName>style.visibility</p:attrName>
                                        </p:attrNameLst>
                                      </p:cBhvr>
                                      <p:to>
                                        <p:strVal val="hidden"/>
                                      </p:to>
                                    </p:set>
                                  </p:childTnLst>
                                </p:cTn>
                              </p:par>
                            </p:childTnLst>
                          </p:cTn>
                        </p:par>
                        <p:par>
                          <p:cTn id="76" fill="hold">
                            <p:stCondLst>
                              <p:cond delay="500"/>
                            </p:stCondLst>
                            <p:childTnLst>
                              <p:par>
                                <p:cTn id="77" presetID="20" presetClass="entr" presetSubtype="0" fill="hold" nodeType="afterEffect">
                                  <p:stCondLst>
                                    <p:cond delay="0"/>
                                  </p:stCondLst>
                                  <p:childTnLst>
                                    <p:set>
                                      <p:cBhvr>
                                        <p:cTn id="78" dur="1" fill="hold">
                                          <p:stCondLst>
                                            <p:cond delay="0"/>
                                          </p:stCondLst>
                                        </p:cTn>
                                        <p:tgtEl>
                                          <p:spTgt spid="53289"/>
                                        </p:tgtEl>
                                        <p:attrNameLst>
                                          <p:attrName>style.visibility</p:attrName>
                                        </p:attrNameLst>
                                      </p:cBhvr>
                                      <p:to>
                                        <p:strVal val="visible"/>
                                      </p:to>
                                    </p:set>
                                    <p:animEffect transition="in" filter="wedge">
                                      <p:cBhvr>
                                        <p:cTn id="79" dur="500"/>
                                        <p:tgtEl>
                                          <p:spTgt spid="53289"/>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53255"/>
                                        </p:tgtEl>
                                        <p:attrNameLst>
                                          <p:attrName>style.visibility</p:attrName>
                                        </p:attrNameLst>
                                      </p:cBhvr>
                                      <p:to>
                                        <p:strVal val="visible"/>
                                      </p:to>
                                    </p:set>
                                    <p:animEffect transition="in" filter="diamond(in)">
                                      <p:cBhvr>
                                        <p:cTn id="84" dur="500"/>
                                        <p:tgtEl>
                                          <p:spTgt spid="53255"/>
                                        </p:tgtEl>
                                      </p:cBhvr>
                                    </p:animEffect>
                                  </p:childTnLst>
                                </p:cTn>
                              </p:par>
                            </p:childTnLst>
                          </p:cTn>
                        </p:par>
                        <p:par>
                          <p:cTn id="85" fill="hold">
                            <p:stCondLst>
                              <p:cond delay="500"/>
                            </p:stCondLst>
                            <p:childTnLst>
                              <p:par>
                                <p:cTn id="86" presetID="35" presetClass="path" presetSubtype="0" accel="50000" decel="50000" fill="hold" grpId="1" nodeType="afterEffect">
                                  <p:stCondLst>
                                    <p:cond delay="0"/>
                                  </p:stCondLst>
                                  <p:childTnLst>
                                    <p:animMotion origin="layout" path="M 3.33333E-6 -1.11111E-6 L -0.1125 0.20556 " pathEditMode="relative" rAng="0" ptsTypes="AA">
                                      <p:cBhvr>
                                        <p:cTn id="87" dur="500" fill="hold"/>
                                        <p:tgtEl>
                                          <p:spTgt spid="53255"/>
                                        </p:tgtEl>
                                        <p:attrNameLst>
                                          <p:attrName>ppt_x</p:attrName>
                                          <p:attrName>ppt_y</p:attrName>
                                        </p:attrNameLst>
                                      </p:cBhvr>
                                      <p:rCtr x="-56" y="103"/>
                                    </p:animMotion>
                                  </p:childTnLst>
                                </p:cTn>
                              </p:par>
                            </p:childTnLst>
                          </p:cTn>
                        </p:par>
                        <p:par>
                          <p:cTn id="88" fill="hold">
                            <p:stCondLst>
                              <p:cond delay="1000"/>
                            </p:stCondLst>
                            <p:childTnLst>
                              <p:par>
                                <p:cTn id="89" presetID="22" presetClass="emph" presetSubtype="0" fill="hold" grpId="2" nodeType="afterEffect">
                                  <p:stCondLst>
                                    <p:cond delay="0"/>
                                  </p:stCondLst>
                                  <p:childTnLst>
                                    <p:animClr clrSpc="hsl" dir="cw">
                                      <p:cBhvr override="childStyle">
                                        <p:cTn id="90" dur="500" fill="hold"/>
                                        <p:tgtEl>
                                          <p:spTgt spid="53255"/>
                                        </p:tgtEl>
                                        <p:attrNameLst>
                                          <p:attrName>style.color</p:attrName>
                                        </p:attrNameLst>
                                      </p:cBhvr>
                                      <p:by>
                                        <p:hsl h="-7200000" s="0" l="0"/>
                                      </p:by>
                                    </p:animClr>
                                    <p:animClr clrSpc="hsl" dir="cw">
                                      <p:cBhvr>
                                        <p:cTn id="91" dur="500" fill="hold"/>
                                        <p:tgtEl>
                                          <p:spTgt spid="53255"/>
                                        </p:tgtEl>
                                        <p:attrNameLst>
                                          <p:attrName>fillcolor</p:attrName>
                                        </p:attrNameLst>
                                      </p:cBhvr>
                                      <p:by>
                                        <p:hsl h="-7200000" s="0" l="0"/>
                                      </p:by>
                                    </p:animClr>
                                    <p:animClr clrSpc="hsl" dir="cw">
                                      <p:cBhvr>
                                        <p:cTn id="92" dur="500" fill="hold"/>
                                        <p:tgtEl>
                                          <p:spTgt spid="53255"/>
                                        </p:tgtEl>
                                        <p:attrNameLst>
                                          <p:attrName>stroke.color</p:attrName>
                                        </p:attrNameLst>
                                      </p:cBhvr>
                                      <p:by>
                                        <p:hsl h="-7200000" s="0" l="0"/>
                                      </p:by>
                                    </p:animClr>
                                    <p:set>
                                      <p:cBhvr>
                                        <p:cTn id="93" dur="500" fill="hold"/>
                                        <p:tgtEl>
                                          <p:spTgt spid="53255"/>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16" presetClass="exit" presetSubtype="26" fill="hold" grpId="0" nodeType="clickEffect">
                                  <p:stCondLst>
                                    <p:cond delay="0"/>
                                  </p:stCondLst>
                                  <p:childTnLst>
                                    <p:animEffect transition="out" filter="barn(inHorizontal)">
                                      <p:cBhvr>
                                        <p:cTn id="97" dur="500"/>
                                        <p:tgtEl>
                                          <p:spTgt spid="53289"/>
                                        </p:tgtEl>
                                      </p:cBhvr>
                                    </p:animEffect>
                                    <p:set>
                                      <p:cBhvr>
                                        <p:cTn id="98" dur="1" fill="hold">
                                          <p:stCondLst>
                                            <p:cond delay="499"/>
                                          </p:stCondLst>
                                        </p:cTn>
                                        <p:tgtEl>
                                          <p:spTgt spid="53289"/>
                                        </p:tgtEl>
                                        <p:attrNameLst>
                                          <p:attrName>style.visibility</p:attrName>
                                        </p:attrNameLst>
                                      </p:cBhvr>
                                      <p:to>
                                        <p:strVal val="hidden"/>
                                      </p:to>
                                    </p:set>
                                  </p:childTnLst>
                                </p:cTn>
                              </p:par>
                            </p:childTnLst>
                          </p:cTn>
                        </p:par>
                        <p:par>
                          <p:cTn id="99" fill="hold">
                            <p:stCondLst>
                              <p:cond delay="500"/>
                            </p:stCondLst>
                            <p:childTnLst>
                              <p:par>
                                <p:cTn id="100" presetID="20" presetClass="exit" presetSubtype="0" fill="hold" grpId="3" nodeType="afterEffect">
                                  <p:stCondLst>
                                    <p:cond delay="0"/>
                                  </p:stCondLst>
                                  <p:childTnLst>
                                    <p:animEffect transition="out" filter="wedge">
                                      <p:cBhvr>
                                        <p:cTn id="101" dur="2000"/>
                                        <p:tgtEl>
                                          <p:spTgt spid="53255"/>
                                        </p:tgtEl>
                                      </p:cBhvr>
                                    </p:animEffect>
                                    <p:set>
                                      <p:cBhvr>
                                        <p:cTn id="102" dur="1" fill="hold">
                                          <p:stCondLst>
                                            <p:cond delay="1999"/>
                                          </p:stCondLst>
                                        </p:cTn>
                                        <p:tgtEl>
                                          <p:spTgt spid="53255"/>
                                        </p:tgtEl>
                                        <p:attrNameLst>
                                          <p:attrName>style.visibility</p:attrName>
                                        </p:attrNameLst>
                                      </p:cBhvr>
                                      <p:to>
                                        <p:strVal val="hidden"/>
                                      </p:to>
                                    </p:set>
                                  </p:childTnLst>
                                </p:cTn>
                              </p:par>
                            </p:childTnLst>
                          </p:cTn>
                        </p:par>
                        <p:par>
                          <p:cTn id="103" fill="hold">
                            <p:stCondLst>
                              <p:cond delay="2500"/>
                            </p:stCondLst>
                            <p:childTnLst>
                              <p:par>
                                <p:cTn id="104" presetID="4" presetClass="exit" presetSubtype="16" fill="hold" grpId="1" nodeType="afterEffect">
                                  <p:stCondLst>
                                    <p:cond delay="0"/>
                                  </p:stCondLst>
                                  <p:childTnLst>
                                    <p:animEffect transition="out" filter="box(in)">
                                      <p:cBhvr>
                                        <p:cTn id="105" dur="500"/>
                                        <p:tgtEl>
                                          <p:spTgt spid="53254"/>
                                        </p:tgtEl>
                                      </p:cBhvr>
                                    </p:animEffect>
                                    <p:set>
                                      <p:cBhvr>
                                        <p:cTn id="106" dur="1" fill="hold">
                                          <p:stCondLst>
                                            <p:cond delay="499"/>
                                          </p:stCondLst>
                                        </p:cTn>
                                        <p:tgtEl>
                                          <p:spTgt spid="53254"/>
                                        </p:tgtEl>
                                        <p:attrNameLst>
                                          <p:attrName>style.visibility</p:attrName>
                                        </p:attrNameLst>
                                      </p:cBhvr>
                                      <p:to>
                                        <p:strVal val="hidden"/>
                                      </p:to>
                                    </p:set>
                                  </p:childTnLst>
                                </p:cTn>
                              </p:par>
                            </p:childTnLst>
                          </p:cTn>
                        </p:par>
                        <p:par>
                          <p:cTn id="107" fill="hold">
                            <p:stCondLst>
                              <p:cond delay="3000"/>
                            </p:stCondLst>
                            <p:childTnLst>
                              <p:par>
                                <p:cTn id="108" presetID="4" presetClass="entr" presetSubtype="16" fill="hold" grpId="0" nodeType="afterEffect">
                                  <p:stCondLst>
                                    <p:cond delay="0"/>
                                  </p:stCondLst>
                                  <p:childTnLst>
                                    <p:set>
                                      <p:cBhvr>
                                        <p:cTn id="109" dur="1" fill="hold">
                                          <p:stCondLst>
                                            <p:cond delay="0"/>
                                          </p:stCondLst>
                                        </p:cTn>
                                        <p:tgtEl>
                                          <p:spTgt spid="53256"/>
                                        </p:tgtEl>
                                        <p:attrNameLst>
                                          <p:attrName>style.visibility</p:attrName>
                                        </p:attrNameLst>
                                      </p:cBhvr>
                                      <p:to>
                                        <p:strVal val="visible"/>
                                      </p:to>
                                    </p:set>
                                    <p:animEffect transition="in" filter="box(in)">
                                      <p:cBhvr>
                                        <p:cTn id="110" dur="500"/>
                                        <p:tgtEl>
                                          <p:spTgt spid="53256"/>
                                        </p:tgtEl>
                                      </p:cBhvr>
                                    </p:animEffect>
                                  </p:childTnLst>
                                </p:cTn>
                              </p:par>
                            </p:childTnLst>
                          </p:cTn>
                        </p:par>
                      </p:childTnLst>
                    </p:cTn>
                  </p:par>
                  <p:par>
                    <p:cTn id="111" fill="hold">
                      <p:stCondLst>
                        <p:cond delay="indefinite"/>
                      </p:stCondLst>
                      <p:childTnLst>
                        <p:par>
                          <p:cTn id="112" fill="hold">
                            <p:stCondLst>
                              <p:cond delay="0"/>
                            </p:stCondLst>
                            <p:childTnLst>
                              <p:par>
                                <p:cTn id="113" presetID="21" presetClass="entr" presetSubtype="4" fill="hold" grpId="0" nodeType="clickEffect">
                                  <p:stCondLst>
                                    <p:cond delay="0"/>
                                  </p:stCondLst>
                                  <p:childTnLst>
                                    <p:set>
                                      <p:cBhvr>
                                        <p:cTn id="114" dur="1" fill="hold">
                                          <p:stCondLst>
                                            <p:cond delay="0"/>
                                          </p:stCondLst>
                                        </p:cTn>
                                        <p:tgtEl>
                                          <p:spTgt spid="53261"/>
                                        </p:tgtEl>
                                        <p:attrNameLst>
                                          <p:attrName>style.visibility</p:attrName>
                                        </p:attrNameLst>
                                      </p:cBhvr>
                                      <p:to>
                                        <p:strVal val="visible"/>
                                      </p:to>
                                    </p:set>
                                    <p:animEffect transition="in" filter="wheel(4)">
                                      <p:cBhvr>
                                        <p:cTn id="115" dur="500"/>
                                        <p:tgtEl>
                                          <p:spTgt spid="53261"/>
                                        </p:tgtEl>
                                      </p:cBhvr>
                                    </p:animEffect>
                                  </p:childTnLst>
                                </p:cTn>
                              </p:par>
                            </p:childTnLst>
                          </p:cTn>
                        </p:par>
                      </p:childTnLst>
                    </p:cTn>
                  </p:par>
                  <p:par>
                    <p:cTn id="116" fill="hold">
                      <p:stCondLst>
                        <p:cond delay="indefinite"/>
                      </p:stCondLst>
                      <p:childTnLst>
                        <p:par>
                          <p:cTn id="117" fill="hold">
                            <p:stCondLst>
                              <p:cond delay="0"/>
                            </p:stCondLst>
                            <p:childTnLst>
                              <p:par>
                                <p:cTn id="118" presetID="5" presetClass="exit" presetSubtype="10" fill="hold" grpId="1" nodeType="clickEffect">
                                  <p:stCondLst>
                                    <p:cond delay="0"/>
                                  </p:stCondLst>
                                  <p:childTnLst>
                                    <p:animEffect transition="out" filter="checkerboard(across)">
                                      <p:cBhvr>
                                        <p:cTn id="119" dur="500"/>
                                        <p:tgtEl>
                                          <p:spTgt spid="53261"/>
                                        </p:tgtEl>
                                      </p:cBhvr>
                                    </p:animEffect>
                                    <p:set>
                                      <p:cBhvr>
                                        <p:cTn id="120" dur="1" fill="hold">
                                          <p:stCondLst>
                                            <p:cond delay="499"/>
                                          </p:stCondLst>
                                        </p:cTn>
                                        <p:tgtEl>
                                          <p:spTgt spid="53261"/>
                                        </p:tgtEl>
                                        <p:attrNameLst>
                                          <p:attrName>style.visibility</p:attrName>
                                        </p:attrNameLst>
                                      </p:cBhvr>
                                      <p:to>
                                        <p:strVal val="hidden"/>
                                      </p:to>
                                    </p:set>
                                  </p:childTnLst>
                                </p:cTn>
                              </p:par>
                            </p:childTnLst>
                          </p:cTn>
                        </p:par>
                        <p:par>
                          <p:cTn id="121" fill="hold">
                            <p:stCondLst>
                              <p:cond delay="500"/>
                            </p:stCondLst>
                            <p:childTnLst>
                              <p:par>
                                <p:cTn id="122" presetID="18" presetClass="entr" presetSubtype="12" fill="hold" grpId="0" nodeType="afterEffect">
                                  <p:stCondLst>
                                    <p:cond delay="0"/>
                                  </p:stCondLst>
                                  <p:childTnLst>
                                    <p:set>
                                      <p:cBhvr>
                                        <p:cTn id="123" dur="1" fill="hold">
                                          <p:stCondLst>
                                            <p:cond delay="0"/>
                                          </p:stCondLst>
                                        </p:cTn>
                                        <p:tgtEl>
                                          <p:spTgt spid="53262"/>
                                        </p:tgtEl>
                                        <p:attrNameLst>
                                          <p:attrName>style.visibility</p:attrName>
                                        </p:attrNameLst>
                                      </p:cBhvr>
                                      <p:to>
                                        <p:strVal val="visible"/>
                                      </p:to>
                                    </p:set>
                                    <p:animEffect transition="in" filter="strips(downLeft)">
                                      <p:cBhvr>
                                        <p:cTn id="124" dur="500"/>
                                        <p:tgtEl>
                                          <p:spTgt spid="53262"/>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3.33333E-6 -0.03334 L -0.54167 0.53333 " pathEditMode="relative" rAng="0" ptsTypes="AA">
                                      <p:cBhvr>
                                        <p:cTn id="128" dur="2000" fill="hold"/>
                                        <p:tgtEl>
                                          <p:spTgt spid="53283"/>
                                        </p:tgtEl>
                                        <p:attrNameLst>
                                          <p:attrName>ppt_x</p:attrName>
                                          <p:attrName>ppt_y</p:attrName>
                                        </p:attrNameLst>
                                      </p:cBhvr>
                                      <p:rCtr x="-271" y="283"/>
                                    </p:animMotion>
                                  </p:childTnLst>
                                </p:cTn>
                              </p:par>
                            </p:childTnLst>
                          </p:cTn>
                        </p:par>
                        <p:par>
                          <p:cTn id="129" fill="hold">
                            <p:stCondLst>
                              <p:cond delay="2000"/>
                            </p:stCondLst>
                            <p:childTnLst>
                              <p:par>
                                <p:cTn id="130" presetID="22" presetClass="emph" presetSubtype="0" fill="hold" grpId="2" nodeType="afterEffect">
                                  <p:stCondLst>
                                    <p:cond delay="0"/>
                                  </p:stCondLst>
                                  <p:childTnLst>
                                    <p:animClr clrSpc="hsl" dir="cw">
                                      <p:cBhvr override="childStyle">
                                        <p:cTn id="131" dur="500" fill="hold"/>
                                        <p:tgtEl>
                                          <p:spTgt spid="53283"/>
                                        </p:tgtEl>
                                        <p:attrNameLst>
                                          <p:attrName>style.color</p:attrName>
                                        </p:attrNameLst>
                                      </p:cBhvr>
                                      <p:by>
                                        <p:hsl h="-7200000" s="0" l="0"/>
                                      </p:by>
                                    </p:animClr>
                                    <p:animClr clrSpc="hsl" dir="cw">
                                      <p:cBhvr>
                                        <p:cTn id="132" dur="500" fill="hold"/>
                                        <p:tgtEl>
                                          <p:spTgt spid="53283"/>
                                        </p:tgtEl>
                                        <p:attrNameLst>
                                          <p:attrName>fillcolor</p:attrName>
                                        </p:attrNameLst>
                                      </p:cBhvr>
                                      <p:by>
                                        <p:hsl h="-7200000" s="0" l="0"/>
                                      </p:by>
                                    </p:animClr>
                                    <p:animClr clrSpc="hsl" dir="cw">
                                      <p:cBhvr>
                                        <p:cTn id="133" dur="500" fill="hold"/>
                                        <p:tgtEl>
                                          <p:spTgt spid="53283"/>
                                        </p:tgtEl>
                                        <p:attrNameLst>
                                          <p:attrName>stroke.color</p:attrName>
                                        </p:attrNameLst>
                                      </p:cBhvr>
                                      <p:by>
                                        <p:hsl h="-7200000" s="0" l="0"/>
                                      </p:by>
                                    </p:animClr>
                                    <p:set>
                                      <p:cBhvr>
                                        <p:cTn id="134" dur="500" fill="hold"/>
                                        <p:tgtEl>
                                          <p:spTgt spid="53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1" animBg="1"/>
      <p:bldP spid="53253" grpId="1"/>
      <p:bldP spid="53254" grpId="1" animBg="1"/>
      <p:bldP spid="53255" grpId="0" animBg="1"/>
      <p:bldP spid="53255" grpId="1" animBg="1"/>
      <p:bldP spid="53255" grpId="2" animBg="1"/>
      <p:bldP spid="53255" grpId="3" animBg="1"/>
      <p:bldP spid="53256" grpId="0" animBg="1"/>
      <p:bldP spid="53258" grpId="0" animBg="1"/>
      <p:bldP spid="53258" grpId="1" animBg="1"/>
      <p:bldP spid="53261" grpId="0" animBg="1"/>
      <p:bldP spid="53261" grpId="1" animBg="1"/>
      <p:bldP spid="53262" grpId="0" animBg="1"/>
      <p:bldP spid="53283" grpId="0" animBg="1"/>
      <p:bldP spid="53283" grpId="1" animBg="1"/>
      <p:bldP spid="53283" grpId="2" animBg="1"/>
      <p:bldP spid="53285" grpId="0" animBg="1"/>
      <p:bldP spid="53285" grpId="1" animBg="1"/>
      <p:bldP spid="53289" grpId="0" animBg="1"/>
      <p:bldP spid="53293" grpId="0" animBg="1"/>
      <p:bldP spid="53293" grpId="1" animBg="1"/>
      <p:bldP spid="53294" grpId="0" animBg="1"/>
      <p:bldP spid="53295" grpId="0"/>
      <p:bldP spid="5329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WordArt 3"/>
          <p:cNvSpPr>
            <a:spLocks noChangeArrowheads="1" noChangeShapeType="1" noTextEdit="1"/>
          </p:cNvSpPr>
          <p:nvPr/>
        </p:nvSpPr>
        <p:spPr bwMode="auto">
          <a:xfrm>
            <a:off x="3505200" y="838200"/>
            <a:ext cx="2133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FF0000"/>
                </a:solidFill>
                <a:latin typeface="Arial"/>
                <a:cs typeface="Arial"/>
              </a:rPr>
              <a:t>LỊCH SỬ</a:t>
            </a:r>
          </a:p>
        </p:txBody>
      </p:sp>
      <p:sp>
        <p:nvSpPr>
          <p:cNvPr id="90116" name="WordArt 4"/>
          <p:cNvSpPr>
            <a:spLocks noChangeArrowheads="1" noChangeShapeType="1" noTextEdit="1"/>
          </p:cNvSpPr>
          <p:nvPr/>
        </p:nvSpPr>
        <p:spPr bwMode="auto">
          <a:xfrm>
            <a:off x="1524000" y="1447800"/>
            <a:ext cx="6248400" cy="6858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Quang Trung đại phá quân Thanh</a:t>
            </a:r>
          </a:p>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(Năm 1789)</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90117" name="Rectangle 5"/>
          <p:cNvSpPr>
            <a:spLocks noChangeArrowheads="1"/>
          </p:cNvSpPr>
          <p:nvPr/>
        </p:nvSpPr>
        <p:spPr bwMode="auto">
          <a:xfrm>
            <a:off x="0" y="2895600"/>
            <a:ext cx="9144000" cy="1643063"/>
          </a:xfrm>
          <a:prstGeom prst="rect">
            <a:avLst/>
          </a:prstGeom>
          <a:solidFill>
            <a:srgbClr val="CCFF66"/>
          </a:solidFill>
          <a:ln w="28575">
            <a:solidFill>
              <a:schemeClr val="tx1"/>
            </a:solidFill>
            <a:miter lim="800000"/>
            <a:headEnd/>
            <a:tailEnd/>
          </a:ln>
          <a:effectLst/>
        </p:spPr>
        <p:txBody>
          <a:bodyPr>
            <a:spAutoFit/>
          </a:bodyPr>
          <a:lstStyle/>
          <a:p>
            <a:r>
              <a:rPr lang="en-US" sz="2800" b="1"/>
              <a:t>   </a:t>
            </a:r>
            <a:r>
              <a:rPr lang="en-US" sz="2400" b="1"/>
              <a:t>Quân Thanh xâm lược nước ta . Chúng chiếm Thăng Long.</a:t>
            </a:r>
          </a:p>
          <a:p>
            <a:r>
              <a:rPr lang="en-US" sz="2400" b="1"/>
              <a:t>   Nguyễn Huệ lên ngôi Hoàng đế, kéo quân ra Bắc đánh đuổi quân Thanh. Ở Hà Hồi, Ngọc Hồi, Đống Đa,… ta thắng lớn.</a:t>
            </a:r>
          </a:p>
          <a:p>
            <a:r>
              <a:rPr lang="en-US" sz="2400" b="1"/>
              <a:t>    Quân Thanh ở Thăng Long hoảng loạn bỏ chạy về nước.</a:t>
            </a:r>
          </a:p>
        </p:txBody>
      </p:sp>
      <p:sp>
        <p:nvSpPr>
          <p:cNvPr id="90118" name="WordArt 6"/>
          <p:cNvSpPr>
            <a:spLocks noChangeArrowheads="1" noChangeShapeType="1" noTextEdit="1"/>
          </p:cNvSpPr>
          <p:nvPr/>
        </p:nvSpPr>
        <p:spPr bwMode="auto">
          <a:xfrm>
            <a:off x="3352800" y="2362200"/>
            <a:ext cx="3200400" cy="533400"/>
          </a:xfrm>
          <a:prstGeom prst="rect">
            <a:avLst/>
          </a:prstGeom>
        </p:spPr>
        <p:txBody>
          <a:bodyPr wrap="none" fromWordArt="1">
            <a:prstTxWarp prst="textPlain">
              <a:avLst>
                <a:gd name="adj" fmla="val 50000"/>
              </a:avLst>
            </a:prstTxWarp>
          </a:bodyPr>
          <a:lstStyle/>
          <a:p>
            <a:pPr algn="ctr"/>
            <a:r>
              <a:rPr lang="en-US" sz="3600" b="1" kern="10">
                <a:ln w="9525">
                  <a:solidFill>
                    <a:srgbClr val="00FF00"/>
                  </a:solidFill>
                  <a:round/>
                  <a:headEnd/>
                  <a:tailEnd/>
                </a:ln>
                <a:solidFill>
                  <a:srgbClr val="FF0000"/>
                </a:solidFill>
                <a:latin typeface="Arial"/>
                <a:cs typeface="Arial"/>
              </a:rPr>
              <a:t>BÀI HỌC</a:t>
            </a:r>
          </a:p>
        </p:txBody>
      </p:sp>
      <p:sp>
        <p:nvSpPr>
          <p:cNvPr id="90120" name="AutoShape 8" descr="QT+daipha"/>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0122" name="AutoShape 10" descr="QT+daipha"/>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0124" name="AutoShape 12" descr="QT+daipha"/>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0126" name="AutoShape 14" descr="QT+daipha"/>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0128" name="AutoShape 16" descr="ANd9GcRWBTxgwDOIEa90TTxM8RrV3-DSCdoktn5fh5JqTUkdVF-iEFxxga1LGcKP"/>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0130" name="AutoShape 18" descr="ANd9GcRWBTxgwDOIEa90TTxM8RrV3-DSCdoktn5fh5JqTUkdVF-iEFxxga1LGcKP"/>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strips(downLeft)">
                                      <p:cBhvr>
                                        <p:cTn id="7" dur="500"/>
                                        <p:tgtEl>
                                          <p:spTgt spid="901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box(in)">
                                      <p:cBhvr>
                                        <p:cTn id="12" dur="20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501" name="AutoShape 5" descr="ANd9GcRWBTxgwDOIEa90TTxM8RrV3-DSCdoktn5fh5JqTUkdVF-iEFxxga1LGcKP"/>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6503" name="AutoShape 7" descr="ANd9GcRWBTxgwDOIEa90TTxM8RrV3-DSCdoktn5fh5JqTUkdVF-iEFxxga1LGcKP"/>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6505" name="AutoShape 9" descr="ANd9GcRWBTxgwDOIEa90TTxM8RrV3-DSCdoktn5fh5JqTUkdVF-iEFxxga1LGcKP"/>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6507" name="AutoShape 11" descr="ANd9GcRWBTxgwDOIEa90TTxM8RrV3-DSCdoktn5fh5JqTUkdVF-iEFxxga1LGcKP"/>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6510" name="WordArt 14"/>
          <p:cNvSpPr>
            <a:spLocks noChangeArrowheads="1" noChangeShapeType="1" noTextEdit="1"/>
          </p:cNvSpPr>
          <p:nvPr/>
        </p:nvSpPr>
        <p:spPr bwMode="auto">
          <a:xfrm>
            <a:off x="609600" y="2590800"/>
            <a:ext cx="8229600" cy="10207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Một số hình ảnh tưởng niệm về vua Quang Trung </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6510"/>
                                        </p:tgtEl>
                                        <p:attrNameLst>
                                          <p:attrName>style.visibility</p:attrName>
                                        </p:attrNameLst>
                                      </p:cBhvr>
                                      <p:to>
                                        <p:strVal val="visible"/>
                                      </p:to>
                                    </p:set>
                                    <p:anim calcmode="lin" valueType="num">
                                      <p:cBhvr>
                                        <p:cTn id="7" dur="500" decel="50000" fill="hold">
                                          <p:stCondLst>
                                            <p:cond delay="0"/>
                                          </p:stCondLst>
                                        </p:cTn>
                                        <p:tgtEl>
                                          <p:spTgt spid="1065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5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510"/>
                                        </p:tgtEl>
                                        <p:attrNameLst>
                                          <p:attrName>ppt_w</p:attrName>
                                        </p:attrNameLst>
                                      </p:cBhvr>
                                      <p:tavLst>
                                        <p:tav tm="0">
                                          <p:val>
                                            <p:strVal val="#ppt_w*.05"/>
                                          </p:val>
                                        </p:tav>
                                        <p:tav tm="100000">
                                          <p:val>
                                            <p:strVal val="#ppt_w"/>
                                          </p:val>
                                        </p:tav>
                                      </p:tavLst>
                                    </p:anim>
                                    <p:anim calcmode="lin" valueType="num">
                                      <p:cBhvr>
                                        <p:cTn id="10" dur="1000" fill="hold"/>
                                        <p:tgtEl>
                                          <p:spTgt spid="1065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5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5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5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dentrungliet"/>
          <p:cNvPicPr>
            <a:picLocks noChangeAspect="1" noChangeArrowheads="1"/>
          </p:cNvPicPr>
          <p:nvPr/>
        </p:nvPicPr>
        <p:blipFill>
          <a:blip r:embed="rId2"/>
          <a:srcRect/>
          <a:stretch>
            <a:fillRect/>
          </a:stretch>
        </p:blipFill>
        <p:spPr bwMode="auto">
          <a:xfrm>
            <a:off x="609600" y="304800"/>
            <a:ext cx="4648200" cy="6172200"/>
          </a:xfrm>
          <a:prstGeom prst="rect">
            <a:avLst/>
          </a:prstGeom>
          <a:noFill/>
          <a:ln w="38100">
            <a:solidFill>
              <a:srgbClr val="000000"/>
            </a:solidFill>
            <a:miter lim="800000"/>
            <a:headEnd/>
            <a:tailEnd/>
          </a:ln>
        </p:spPr>
      </p:pic>
      <p:sp>
        <p:nvSpPr>
          <p:cNvPr id="102406" name="Rectangle 6"/>
          <p:cNvSpPr>
            <a:spLocks noChangeArrowheads="1"/>
          </p:cNvSpPr>
          <p:nvPr/>
        </p:nvSpPr>
        <p:spPr bwMode="auto">
          <a:xfrm>
            <a:off x="5410200" y="533400"/>
            <a:ext cx="3416300" cy="822325"/>
          </a:xfrm>
          <a:prstGeom prst="rect">
            <a:avLst/>
          </a:prstGeom>
          <a:noFill/>
          <a:ln w="9525">
            <a:noFill/>
            <a:miter lim="800000"/>
            <a:headEnd/>
            <a:tailEnd/>
          </a:ln>
          <a:effectLst/>
        </p:spPr>
        <p:txBody>
          <a:bodyPr wrap="none" anchor="ctr">
            <a:spAutoFit/>
          </a:bodyPr>
          <a:lstStyle/>
          <a:p>
            <a:r>
              <a:rPr lang="en-US" sz="2400" b="1"/>
              <a:t>ĐỀN TRUNG LIỆT</a:t>
            </a:r>
            <a:br>
              <a:rPr lang="en-US" sz="2400" b="1"/>
            </a:br>
            <a:r>
              <a:rPr lang="en-US" sz="2400" b="1"/>
              <a:t>GÒ ĐỐNG ĐA HÀ NỘI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slide(fromBottom)">
                                      <p:cBhvr>
                                        <p:cTn id="7" dur="500"/>
                                        <p:tgtEl>
                                          <p:spTgt spid="10240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2406"/>
                                        </p:tgtEl>
                                        <p:attrNameLst>
                                          <p:attrName>style.visibility</p:attrName>
                                        </p:attrNameLst>
                                      </p:cBhvr>
                                      <p:to>
                                        <p:strVal val="visible"/>
                                      </p:to>
                                    </p:set>
                                    <p:animEffect transition="in" filter="slide(fromBottom)">
                                      <p:cBhvr>
                                        <p:cTn id="11"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ph type="body" idx="1"/>
          </p:nvPr>
        </p:nvPicPr>
        <p:blipFill>
          <a:blip r:embed="rId2">
            <a:lum contrast="24000"/>
          </a:blip>
          <a:srcRect/>
          <a:stretch>
            <a:fillRect/>
          </a:stretch>
        </p:blipFill>
        <p:spPr>
          <a:xfrm>
            <a:off x="304800" y="381000"/>
            <a:ext cx="4191000" cy="5867400"/>
          </a:xfrm>
          <a:noFill/>
          <a:ln w="38100">
            <a:solidFill>
              <a:schemeClr val="tx1"/>
            </a:solidFill>
          </a:ln>
        </p:spPr>
      </p:pic>
      <p:pic>
        <p:nvPicPr>
          <p:cNvPr id="95237" name="Picture 5"/>
          <p:cNvPicPr>
            <a:picLocks noChangeAspect="1" noChangeArrowheads="1"/>
          </p:cNvPicPr>
          <p:nvPr/>
        </p:nvPicPr>
        <p:blipFill>
          <a:blip r:embed="rId3">
            <a:lum contrast="42000"/>
          </a:blip>
          <a:srcRect/>
          <a:stretch>
            <a:fillRect/>
          </a:stretch>
        </p:blipFill>
        <p:spPr bwMode="auto">
          <a:xfrm>
            <a:off x="4724400" y="381000"/>
            <a:ext cx="4191000" cy="58420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wipe(down)">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fade">
                                      <p:cBhvr>
                                        <p:cTn id="12"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Bao%20Tang%20Quang%20Trung%20-%20Anh%20Dao%20Tien%20Dat"/>
          <p:cNvPicPr>
            <a:picLocks noChangeAspect="1" noChangeArrowheads="1"/>
          </p:cNvPicPr>
          <p:nvPr/>
        </p:nvPicPr>
        <p:blipFill>
          <a:blip r:embed="rId2"/>
          <a:srcRect/>
          <a:stretch>
            <a:fillRect/>
          </a:stretch>
        </p:blipFill>
        <p:spPr bwMode="auto">
          <a:xfrm>
            <a:off x="533400" y="152400"/>
            <a:ext cx="8153400" cy="6026150"/>
          </a:xfrm>
          <a:prstGeom prst="rect">
            <a:avLst/>
          </a:prstGeom>
          <a:noFill/>
          <a:ln w="38100">
            <a:solidFill>
              <a:schemeClr val="tx1"/>
            </a:solidFill>
            <a:miter lim="800000"/>
            <a:headEnd/>
            <a:tailEnd/>
          </a:ln>
        </p:spPr>
      </p:pic>
      <p:sp>
        <p:nvSpPr>
          <p:cNvPr id="76803" name="Rectangle 3"/>
          <p:cNvSpPr>
            <a:spLocks noChangeArrowheads="1"/>
          </p:cNvSpPr>
          <p:nvPr/>
        </p:nvSpPr>
        <p:spPr bwMode="auto">
          <a:xfrm>
            <a:off x="1752600" y="6324600"/>
            <a:ext cx="5715000" cy="366713"/>
          </a:xfrm>
          <a:prstGeom prst="rect">
            <a:avLst/>
          </a:prstGeom>
          <a:noFill/>
          <a:ln w="9525">
            <a:noFill/>
            <a:miter lim="800000"/>
            <a:headEnd/>
            <a:tailEnd/>
          </a:ln>
          <a:effectLst/>
        </p:spPr>
        <p:txBody>
          <a:bodyPr anchor="ctr">
            <a:spAutoFit/>
          </a:bodyPr>
          <a:lstStyle/>
          <a:p>
            <a:r>
              <a:rPr lang="en-US"/>
              <a:t>Bảo Tàng Quang Trung  ở QUI NHƠN – BÌNH ĐỊNH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strips(downLeft)">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228600" y="5410200"/>
            <a:ext cx="8915400" cy="641350"/>
          </a:xfrm>
          <a:prstGeom prst="rect">
            <a:avLst/>
          </a:prstGeom>
          <a:noFill/>
          <a:ln w="9525">
            <a:noFill/>
            <a:miter lim="800000"/>
            <a:headEnd/>
            <a:tailEnd/>
          </a:ln>
          <a:effectLst/>
        </p:spPr>
        <p:txBody>
          <a:bodyPr>
            <a:spAutoFit/>
          </a:bodyPr>
          <a:lstStyle/>
          <a:p>
            <a:pPr>
              <a:spcBef>
                <a:spcPct val="50000"/>
              </a:spcBef>
            </a:pPr>
            <a:endParaRPr lang="en-US" sz="3600">
              <a:latin typeface=".VnTime" pitchFamily="34" charset="0"/>
            </a:endParaRPr>
          </a:p>
        </p:txBody>
      </p:sp>
      <p:pic>
        <p:nvPicPr>
          <p:cNvPr id="38921" name="Picture 9" descr="CRNRC416"/>
          <p:cNvPicPr>
            <a:picLocks noChangeAspect="1" noChangeArrowheads="1"/>
          </p:cNvPicPr>
          <p:nvPr/>
        </p:nvPicPr>
        <p:blipFill>
          <a:blip r:embed="rId2"/>
          <a:srcRect/>
          <a:stretch>
            <a:fillRect/>
          </a:stretch>
        </p:blipFill>
        <p:spPr bwMode="auto">
          <a:xfrm>
            <a:off x="0" y="4638675"/>
            <a:ext cx="2295525" cy="2295525"/>
          </a:xfrm>
          <a:prstGeom prst="rect">
            <a:avLst/>
          </a:prstGeom>
          <a:noFill/>
        </p:spPr>
      </p:pic>
      <p:pic>
        <p:nvPicPr>
          <p:cNvPr id="38935" name="Picture 23" descr="Tượng  Vua Quang Trung ở Bình Định"/>
          <p:cNvPicPr>
            <a:picLocks noChangeAspect="1" noChangeArrowheads="1"/>
          </p:cNvPicPr>
          <p:nvPr/>
        </p:nvPicPr>
        <p:blipFill>
          <a:blip r:embed="rId3"/>
          <a:srcRect/>
          <a:stretch>
            <a:fillRect/>
          </a:stretch>
        </p:blipFill>
        <p:spPr bwMode="auto">
          <a:xfrm>
            <a:off x="2286000" y="228600"/>
            <a:ext cx="4648200" cy="6019800"/>
          </a:xfrm>
          <a:prstGeom prst="rect">
            <a:avLst/>
          </a:prstGeom>
          <a:noFill/>
          <a:ln w="38100">
            <a:solidFill>
              <a:srgbClr val="000000"/>
            </a:solidFill>
            <a:miter lim="800000"/>
            <a:headEnd/>
            <a:tailEnd/>
          </a:ln>
        </p:spPr>
      </p:pic>
      <p:sp>
        <p:nvSpPr>
          <p:cNvPr id="38936" name="Rectangle 24"/>
          <p:cNvSpPr>
            <a:spLocks noChangeArrowheads="1"/>
          </p:cNvSpPr>
          <p:nvPr/>
        </p:nvSpPr>
        <p:spPr bwMode="auto">
          <a:xfrm>
            <a:off x="1766888" y="6280150"/>
            <a:ext cx="5722937" cy="457200"/>
          </a:xfrm>
          <a:prstGeom prst="rect">
            <a:avLst/>
          </a:prstGeom>
          <a:noFill/>
          <a:ln w="9525">
            <a:noFill/>
            <a:miter lim="800000"/>
            <a:headEnd/>
            <a:tailEnd/>
          </a:ln>
          <a:effectLst/>
        </p:spPr>
        <p:txBody>
          <a:bodyPr wrap="none" anchor="ctr">
            <a:spAutoFit/>
          </a:bodyPr>
          <a:lstStyle/>
          <a:p>
            <a:pPr algn="ctr"/>
            <a:r>
              <a:rPr lang="en-US" sz="2400" b="1"/>
              <a:t>Tượng Vua Quang Trung ở Bình Định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935"/>
                                        </p:tgtEl>
                                        <p:attrNameLst>
                                          <p:attrName>style.visibility</p:attrName>
                                        </p:attrNameLst>
                                      </p:cBhvr>
                                      <p:to>
                                        <p:strVal val="visible"/>
                                      </p:to>
                                    </p:set>
                                    <p:animEffect transition="in" filter="blinds(horizontal)">
                                      <p:cBhvr>
                                        <p:cTn id="7" dur="500"/>
                                        <p:tgtEl>
                                          <p:spTgt spid="3893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8936"/>
                                        </p:tgtEl>
                                        <p:attrNameLst>
                                          <p:attrName>style.visibility</p:attrName>
                                        </p:attrNameLst>
                                      </p:cBhvr>
                                      <p:to>
                                        <p:strVal val="visible"/>
                                      </p:to>
                                    </p:set>
                                    <p:animEffect transition="in" filter="blinds(horizontal)">
                                      <p:cBhvr>
                                        <p:cTn id="11" dur="5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7581900" y="4572000"/>
          <a:ext cx="1562100" cy="2133600"/>
        </p:xfrm>
        <a:graphic>
          <a:graphicData uri="http://schemas.openxmlformats.org/presentationml/2006/ole">
            <p:oleObj spid="_x0000_s107522" name="Clip" r:id="rId5" imgW="1077120" imgH="1472040" progId="MS_ClipArt_Gallery.2">
              <p:embed/>
            </p:oleObj>
          </a:graphicData>
        </a:graphic>
      </p:graphicFrame>
      <p:graphicFrame>
        <p:nvGraphicFramePr>
          <p:cNvPr id="107523" name="Object 3"/>
          <p:cNvGraphicFramePr>
            <a:graphicFrameLocks noChangeAspect="1"/>
          </p:cNvGraphicFramePr>
          <p:nvPr>
            <p:ph type="subTitle" idx="1"/>
          </p:nvPr>
        </p:nvGraphicFramePr>
        <p:xfrm>
          <a:off x="228600" y="5181600"/>
          <a:ext cx="1077913" cy="1471613"/>
        </p:xfrm>
        <a:graphic>
          <a:graphicData uri="http://schemas.openxmlformats.org/presentationml/2006/ole">
            <p:oleObj spid="_x0000_s107523" name="Clip" r:id="rId6" imgW="1077120" imgH="1472040" progId="MS_ClipArt_Gallery.2">
              <p:embed/>
            </p:oleObj>
          </a:graphicData>
        </a:graphic>
      </p:graphicFrame>
      <p:pic>
        <p:nvPicPr>
          <p:cNvPr id="107524" name="Picture 4"/>
          <p:cNvPicPr>
            <a:picLocks noChangeAspect="1" noChangeArrowheads="1"/>
          </p:cNvPicPr>
          <p:nvPr/>
        </p:nvPicPr>
        <p:blipFill>
          <a:blip r:embed="rId7"/>
          <a:srcRect/>
          <a:stretch>
            <a:fillRect/>
          </a:stretch>
        </p:blipFill>
        <p:spPr bwMode="auto">
          <a:xfrm>
            <a:off x="990600" y="304800"/>
            <a:ext cx="6934200" cy="6324600"/>
          </a:xfrm>
          <a:prstGeom prst="rect">
            <a:avLst/>
          </a:prstGeom>
          <a:noFill/>
          <a:ln w="9525">
            <a:noFill/>
            <a:miter lim="800000"/>
            <a:headEnd/>
            <a:tailEnd/>
          </a:ln>
          <a:effectLst/>
        </p:spPr>
      </p:pic>
      <p:sp>
        <p:nvSpPr>
          <p:cNvPr id="107525" name="WordArt 5"/>
          <p:cNvSpPr>
            <a:spLocks noChangeArrowheads="1" noChangeShapeType="1" noTextEdit="1"/>
          </p:cNvSpPr>
          <p:nvPr/>
        </p:nvSpPr>
        <p:spPr bwMode="auto">
          <a:xfrm>
            <a:off x="1295400" y="1981200"/>
            <a:ext cx="6305550" cy="1600200"/>
          </a:xfrm>
          <a:prstGeom prst="rect">
            <a:avLst/>
          </a:prstGeom>
        </p:spPr>
        <p:txBody>
          <a:bodyPr wrap="none" fromWordArt="1">
            <a:prstTxWarp prst="textPlain">
              <a:avLst>
                <a:gd name="adj" fmla="val 50000"/>
              </a:avLst>
            </a:prstTxWarp>
            <a:scene3d>
              <a:camera prst="legacyPerspectiveBottom"/>
              <a:lightRig rig="legacyHarsh3" dir="t"/>
            </a:scene3d>
            <a:sp3d extrusionH="887400" prstMaterial="legacyMatte">
              <a:extrusionClr>
                <a:srgbClr val="663300"/>
              </a:extrusionClr>
            </a:sp3d>
          </a:bodyPr>
          <a:lstStyle/>
          <a:p>
            <a:pPr algn="ctr"/>
            <a:r>
              <a:rPr lang="en-US" sz="3600" kern="10">
                <a:ln w="9525">
                  <a:noFill/>
                  <a:round/>
                  <a:headEnd/>
                  <a:tailEnd/>
                </a:ln>
                <a:solidFill>
                  <a:srgbClr val="FFFF00">
                    <a:alpha val="99001"/>
                  </a:srgbClr>
                </a:solidFill>
                <a:latin typeface="VNI-Times"/>
              </a:rPr>
              <a:t> Ñeán döï tieát Lòch söû lôùp 4</a:t>
            </a:r>
          </a:p>
        </p:txBody>
      </p:sp>
      <p:sp>
        <p:nvSpPr>
          <p:cNvPr id="107526" name="Text Box 6"/>
          <p:cNvSpPr txBox="1">
            <a:spLocks noChangeArrowheads="1"/>
          </p:cNvSpPr>
          <p:nvPr/>
        </p:nvSpPr>
        <p:spPr bwMode="auto">
          <a:xfrm>
            <a:off x="1295400" y="5181600"/>
            <a:ext cx="6324600" cy="519113"/>
          </a:xfrm>
          <a:prstGeom prst="rect">
            <a:avLst/>
          </a:prstGeom>
          <a:solidFill>
            <a:srgbClr val="FFFF66"/>
          </a:solidFill>
          <a:ln w="9525">
            <a:noFill/>
            <a:miter lim="800000"/>
            <a:headEnd/>
            <a:tailEnd/>
          </a:ln>
          <a:effectLst/>
        </p:spPr>
        <p:txBody>
          <a:bodyPr>
            <a:spAutoFit/>
          </a:bodyPr>
          <a:lstStyle/>
          <a:p>
            <a:pPr algn="ctr">
              <a:spcBef>
                <a:spcPct val="50000"/>
              </a:spcBef>
            </a:pPr>
            <a:r>
              <a:rPr lang="en-US" sz="2800" b="1" dirty="0" smtClean="0">
                <a:solidFill>
                  <a:srgbClr val="000000"/>
                </a:solidFill>
                <a:latin typeface="Times New Roman" pitchFamily="18" charset="0"/>
              </a:rPr>
              <a:t>GV : </a:t>
            </a:r>
            <a:r>
              <a:rPr lang="en-US" sz="2800" b="1" dirty="0" err="1" smtClean="0">
                <a:solidFill>
                  <a:srgbClr val="000000"/>
                </a:solidFill>
                <a:latin typeface="Times New Roman" pitchFamily="18" charset="0"/>
              </a:rPr>
              <a:t>Phạm</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Thúy</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Hồng</a:t>
            </a:r>
            <a:endParaRPr lang="en-US" sz="2800" b="1" dirty="0">
              <a:solidFill>
                <a:srgbClr val="000000"/>
              </a:solidFill>
              <a:latin typeface="Times New Roman" pitchFamily="18" charset="0"/>
            </a:endParaRPr>
          </a:p>
        </p:txBody>
      </p:sp>
      <p:sp>
        <p:nvSpPr>
          <p:cNvPr id="107527" name="WordArt 7"/>
          <p:cNvSpPr>
            <a:spLocks noChangeArrowheads="1" noChangeShapeType="1" noTextEdit="1"/>
          </p:cNvSpPr>
          <p:nvPr/>
        </p:nvSpPr>
        <p:spPr bwMode="auto">
          <a:xfrm>
            <a:off x="1371600" y="228600"/>
            <a:ext cx="6400800" cy="914400"/>
          </a:xfrm>
          <a:prstGeom prst="rect">
            <a:avLst/>
          </a:prstGeom>
        </p:spPr>
        <p:txBody>
          <a:bodyPr wrap="none" fromWordArt="1">
            <a:prstTxWarp prst="textSlantUp">
              <a:avLst>
                <a:gd name="adj" fmla="val 0"/>
              </a:avLst>
            </a:prstTxWarp>
          </a:bodyPr>
          <a:lstStyle/>
          <a:p>
            <a:pPr algn="ctr"/>
            <a:r>
              <a:rPr lang="en-US" sz="3600" b="1" kern="10">
                <a:ln w="9525">
                  <a:solidFill>
                    <a:srgbClr val="3366FF"/>
                  </a:solidFill>
                  <a:round/>
                  <a:headEnd/>
                  <a:tailEnd/>
                </a:ln>
                <a:solidFill>
                  <a:srgbClr val="FFFF00"/>
                </a:solidFill>
                <a:effectLst>
                  <a:outerShdw dist="53882" dir="2700000" algn="ctr" rotWithShape="0">
                    <a:srgbClr val="9999FF">
                      <a:alpha val="80000"/>
                    </a:srgbClr>
                  </a:outerShdw>
                </a:effectLst>
                <a:latin typeface="VNI-Times"/>
              </a:rPr>
              <a:t>NHIEÄT LIEÄT CHAØO MÖØNG QUYÙ THAÀY COÂ </a:t>
            </a:r>
          </a:p>
        </p:txBody>
      </p:sp>
      <p:pic>
        <p:nvPicPr>
          <p:cNvPr id="107529" name="- Noi Giong Tien Rong.mp3">
            <a:hlinkClick r:id="" action="ppaction://media"/>
          </p:cNvPr>
          <p:cNvPicPr>
            <a:picLocks noRot="1" noChangeAspect="1" noChangeArrowheads="1"/>
          </p:cNvPicPr>
          <p:nvPr>
            <a:audioFile r:link="rId3"/>
          </p:nvPr>
        </p:nvPicPr>
        <p:blipFill>
          <a:blip r:embed="rId8"/>
          <a:srcRect/>
          <a:stretch>
            <a:fillRect/>
          </a:stretch>
        </p:blipFill>
        <p:spPr bwMode="auto">
          <a:xfrm>
            <a:off x="4267200" y="3352800"/>
            <a:ext cx="304800" cy="304800"/>
          </a:xfrm>
          <a:prstGeom prst="rect">
            <a:avLst/>
          </a:prstGeom>
          <a:noFill/>
        </p:spPr>
      </p:pic>
      <p:sp>
        <p:nvSpPr>
          <p:cNvPr id="107530" name="Rectangle 10"/>
          <p:cNvSpPr>
            <a:spLocks noChangeArrowheads="1"/>
          </p:cNvSpPr>
          <p:nvPr/>
        </p:nvSpPr>
        <p:spPr bwMode="auto">
          <a:xfrm>
            <a:off x="1981200" y="1143000"/>
            <a:ext cx="5105400" cy="762000"/>
          </a:xfrm>
          <a:prstGeom prst="rect">
            <a:avLst/>
          </a:prstGeom>
          <a:solidFill>
            <a:srgbClr val="CC9900"/>
          </a:solidFill>
          <a:ln w="9525">
            <a:solidFill>
              <a:schemeClr val="tx1"/>
            </a:solidFill>
            <a:miter lim="800000"/>
            <a:headEnd/>
            <a:tailEnd/>
          </a:ln>
          <a:effectLst/>
        </p:spPr>
        <p:txBody>
          <a:bodyPr wrap="none" anchor="ctr"/>
          <a:lstStyle/>
          <a:p>
            <a:pPr algn="ctr"/>
            <a:r>
              <a:rPr lang="en-US" sz="2400" b="1" dirty="0">
                <a:solidFill>
                  <a:srgbClr val="000000"/>
                </a:solidFill>
              </a:rPr>
              <a:t>TRƯỜNG TH </a:t>
            </a:r>
            <a:r>
              <a:rPr lang="en-US" sz="2400" b="1" dirty="0" smtClean="0">
                <a:solidFill>
                  <a:srgbClr val="000000"/>
                </a:solidFill>
              </a:rPr>
              <a:t>ÁI MỘ A</a:t>
            </a:r>
            <a:endParaRPr lang="en-US" sz="2400" b="1" dirty="0">
              <a:solidFill>
                <a:srgbClr val="0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7529"/>
                                        </p:tgtEl>
                                      </p:cBhvr>
                                    </p:cmd>
                                  </p:childTnLst>
                                </p:cTn>
                              </p:par>
                              <p:par>
                                <p:cTn id="7" presetID="55" presetClass="entr" presetSubtype="0" fill="hold" nodeType="withEffect">
                                  <p:stCondLst>
                                    <p:cond delay="0"/>
                                  </p:stCondLst>
                                  <p:childTnLst>
                                    <p:set>
                                      <p:cBhvr>
                                        <p:cTn id="8" dur="1" fill="hold">
                                          <p:stCondLst>
                                            <p:cond delay="0"/>
                                          </p:stCondLst>
                                        </p:cTn>
                                        <p:tgtEl>
                                          <p:spTgt spid="107523"/>
                                        </p:tgtEl>
                                        <p:attrNameLst>
                                          <p:attrName>style.visibility</p:attrName>
                                        </p:attrNameLst>
                                      </p:cBhvr>
                                      <p:to>
                                        <p:strVal val="visible"/>
                                      </p:to>
                                    </p:set>
                                    <p:anim calcmode="lin" valueType="num">
                                      <p:cBhvr>
                                        <p:cTn id="9" dur="2000" fill="hold"/>
                                        <p:tgtEl>
                                          <p:spTgt spid="107523"/>
                                        </p:tgtEl>
                                        <p:attrNameLst>
                                          <p:attrName>ppt_w</p:attrName>
                                        </p:attrNameLst>
                                      </p:cBhvr>
                                      <p:tavLst>
                                        <p:tav tm="0">
                                          <p:val>
                                            <p:strVal val="#ppt_w*0.70"/>
                                          </p:val>
                                        </p:tav>
                                        <p:tav tm="100000">
                                          <p:val>
                                            <p:strVal val="#ppt_w"/>
                                          </p:val>
                                        </p:tav>
                                      </p:tavLst>
                                    </p:anim>
                                    <p:anim calcmode="lin" valueType="num">
                                      <p:cBhvr>
                                        <p:cTn id="10" dur="2000" fill="hold"/>
                                        <p:tgtEl>
                                          <p:spTgt spid="107523"/>
                                        </p:tgtEl>
                                        <p:attrNameLst>
                                          <p:attrName>ppt_h</p:attrName>
                                        </p:attrNameLst>
                                      </p:cBhvr>
                                      <p:tavLst>
                                        <p:tav tm="0">
                                          <p:val>
                                            <p:strVal val="#ppt_h"/>
                                          </p:val>
                                        </p:tav>
                                        <p:tav tm="100000">
                                          <p:val>
                                            <p:strVal val="#ppt_h"/>
                                          </p:val>
                                        </p:tav>
                                      </p:tavLst>
                                    </p:anim>
                                    <p:animEffect transition="in" filter="fade">
                                      <p:cBhvr>
                                        <p:cTn id="11" dur="2000"/>
                                        <p:tgtEl>
                                          <p:spTgt spid="107523"/>
                                        </p:tgtEl>
                                      </p:cBhvr>
                                    </p:animEffect>
                                  </p:childTnLst>
                                </p:cTn>
                              </p:par>
                              <p:par>
                                <p:cTn id="12" presetID="55" presetClass="entr" presetSubtype="0" fill="hold" nodeType="withEffect">
                                  <p:stCondLst>
                                    <p:cond delay="0"/>
                                  </p:stCondLst>
                                  <p:childTnLst>
                                    <p:set>
                                      <p:cBhvr>
                                        <p:cTn id="13" dur="1" fill="hold">
                                          <p:stCondLst>
                                            <p:cond delay="0"/>
                                          </p:stCondLst>
                                        </p:cTn>
                                        <p:tgtEl>
                                          <p:spTgt spid="107522"/>
                                        </p:tgtEl>
                                        <p:attrNameLst>
                                          <p:attrName>style.visibility</p:attrName>
                                        </p:attrNameLst>
                                      </p:cBhvr>
                                      <p:to>
                                        <p:strVal val="visible"/>
                                      </p:to>
                                    </p:set>
                                    <p:anim calcmode="lin" valueType="num">
                                      <p:cBhvr>
                                        <p:cTn id="14" dur="2000" fill="hold"/>
                                        <p:tgtEl>
                                          <p:spTgt spid="107522"/>
                                        </p:tgtEl>
                                        <p:attrNameLst>
                                          <p:attrName>ppt_w</p:attrName>
                                        </p:attrNameLst>
                                      </p:cBhvr>
                                      <p:tavLst>
                                        <p:tav tm="0">
                                          <p:val>
                                            <p:strVal val="#ppt_w*0.70"/>
                                          </p:val>
                                        </p:tav>
                                        <p:tav tm="100000">
                                          <p:val>
                                            <p:strVal val="#ppt_w"/>
                                          </p:val>
                                        </p:tav>
                                      </p:tavLst>
                                    </p:anim>
                                    <p:anim calcmode="lin" valueType="num">
                                      <p:cBhvr>
                                        <p:cTn id="15" dur="2000" fill="hold"/>
                                        <p:tgtEl>
                                          <p:spTgt spid="107522"/>
                                        </p:tgtEl>
                                        <p:attrNameLst>
                                          <p:attrName>ppt_h</p:attrName>
                                        </p:attrNameLst>
                                      </p:cBhvr>
                                      <p:tavLst>
                                        <p:tav tm="0">
                                          <p:val>
                                            <p:strVal val="#ppt_h"/>
                                          </p:val>
                                        </p:tav>
                                        <p:tav tm="100000">
                                          <p:val>
                                            <p:strVal val="#ppt_h"/>
                                          </p:val>
                                        </p:tav>
                                      </p:tavLst>
                                    </p:anim>
                                    <p:animEffect transition="in" filter="fade">
                                      <p:cBhvr>
                                        <p:cTn id="16" dur="2000"/>
                                        <p:tgtEl>
                                          <p:spTgt spid="10752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07525"/>
                                        </p:tgtEl>
                                        <p:attrNameLst>
                                          <p:attrName>style.visibility</p:attrName>
                                        </p:attrNameLst>
                                      </p:cBhvr>
                                      <p:to>
                                        <p:strVal val="visible"/>
                                      </p:to>
                                    </p:set>
                                    <p:anim calcmode="lin" valueType="num">
                                      <p:cBhvr>
                                        <p:cTn id="19" dur="2000" fill="hold"/>
                                        <p:tgtEl>
                                          <p:spTgt spid="107525"/>
                                        </p:tgtEl>
                                        <p:attrNameLst>
                                          <p:attrName>ppt_w</p:attrName>
                                        </p:attrNameLst>
                                      </p:cBhvr>
                                      <p:tavLst>
                                        <p:tav tm="0">
                                          <p:val>
                                            <p:strVal val="#ppt_w*0.70"/>
                                          </p:val>
                                        </p:tav>
                                        <p:tav tm="100000">
                                          <p:val>
                                            <p:strVal val="#ppt_w"/>
                                          </p:val>
                                        </p:tav>
                                      </p:tavLst>
                                    </p:anim>
                                    <p:anim calcmode="lin" valueType="num">
                                      <p:cBhvr>
                                        <p:cTn id="20" dur="2000" fill="hold"/>
                                        <p:tgtEl>
                                          <p:spTgt spid="107525"/>
                                        </p:tgtEl>
                                        <p:attrNameLst>
                                          <p:attrName>ppt_h</p:attrName>
                                        </p:attrNameLst>
                                      </p:cBhvr>
                                      <p:tavLst>
                                        <p:tav tm="0">
                                          <p:val>
                                            <p:strVal val="#ppt_h"/>
                                          </p:val>
                                        </p:tav>
                                        <p:tav tm="100000">
                                          <p:val>
                                            <p:strVal val="#ppt_h"/>
                                          </p:val>
                                        </p:tav>
                                      </p:tavLst>
                                    </p:anim>
                                    <p:animEffect transition="in" filter="fade">
                                      <p:cBhvr>
                                        <p:cTn id="21" dur="2000"/>
                                        <p:tgtEl>
                                          <p:spTgt spid="1075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7526"/>
                                        </p:tgtEl>
                                        <p:attrNameLst>
                                          <p:attrName>style.visibility</p:attrName>
                                        </p:attrNameLst>
                                      </p:cBhvr>
                                      <p:to>
                                        <p:strVal val="visible"/>
                                      </p:to>
                                    </p:set>
                                    <p:animEffect transition="in" filter="dissolve">
                                      <p:cBhvr>
                                        <p:cTn id="24" dur="500"/>
                                        <p:tgtEl>
                                          <p:spTgt spid="10752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7527"/>
                                        </p:tgtEl>
                                        <p:attrNameLst>
                                          <p:attrName>style.visibility</p:attrName>
                                        </p:attrNameLst>
                                      </p:cBhvr>
                                      <p:to>
                                        <p:strVal val="visible"/>
                                      </p:to>
                                    </p:set>
                                    <p:anim calcmode="lin" valueType="num">
                                      <p:cBhvr>
                                        <p:cTn id="27" dur="2000" fill="hold"/>
                                        <p:tgtEl>
                                          <p:spTgt spid="107527"/>
                                        </p:tgtEl>
                                        <p:attrNameLst>
                                          <p:attrName>ppt_w</p:attrName>
                                        </p:attrNameLst>
                                      </p:cBhvr>
                                      <p:tavLst>
                                        <p:tav tm="0">
                                          <p:val>
                                            <p:strVal val="#ppt_w*0.70"/>
                                          </p:val>
                                        </p:tav>
                                        <p:tav tm="100000">
                                          <p:val>
                                            <p:strVal val="#ppt_w"/>
                                          </p:val>
                                        </p:tav>
                                      </p:tavLst>
                                    </p:anim>
                                    <p:anim calcmode="lin" valueType="num">
                                      <p:cBhvr>
                                        <p:cTn id="28" dur="2000" fill="hold"/>
                                        <p:tgtEl>
                                          <p:spTgt spid="107527"/>
                                        </p:tgtEl>
                                        <p:attrNameLst>
                                          <p:attrName>ppt_h</p:attrName>
                                        </p:attrNameLst>
                                      </p:cBhvr>
                                      <p:tavLst>
                                        <p:tav tm="0">
                                          <p:val>
                                            <p:strVal val="#ppt_h"/>
                                          </p:val>
                                        </p:tav>
                                        <p:tav tm="100000">
                                          <p:val>
                                            <p:strVal val="#ppt_h"/>
                                          </p:val>
                                        </p:tav>
                                      </p:tavLst>
                                    </p:anim>
                                    <p:animEffect transition="in" filter="fade">
                                      <p:cBhvr>
                                        <p:cTn id="29" dur="20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repeatCount="indefinite" fill="hold" display="0">
                  <p:stCondLst>
                    <p:cond delay="indefinite"/>
                  </p:stCondLst>
                  <p:endCondLst>
                    <p:cond evt="onPrev" delay="0">
                      <p:tgtEl>
                        <p:sldTgt/>
                      </p:tgtEl>
                    </p:cond>
                    <p:cond evt="onStopAudio" delay="0">
                      <p:tgtEl>
                        <p:sldTgt/>
                      </p:tgtEl>
                    </p:cond>
                  </p:endCondLst>
                </p:cTn>
                <p:tgtEl>
                  <p:spTgt spid="107529"/>
                </p:tgtEl>
              </p:cMediaNode>
            </p:audio>
          </p:childTnLst>
        </p:cTn>
      </p:par>
    </p:tnLst>
    <p:bldLst>
      <p:bldP spid="107525" grpId="0" animBg="1"/>
      <p:bldP spid="107526" grpId="0" animBg="1" autoUpdateAnimBg="0"/>
      <p:bldP spid="1075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7"/>
          <p:cNvSpPr>
            <a:spLocks noChangeArrowheads="1"/>
          </p:cNvSpPr>
          <p:nvPr/>
        </p:nvSpPr>
        <p:spPr bwMode="auto">
          <a:xfrm>
            <a:off x="1143000" y="914400"/>
            <a:ext cx="7010400" cy="1581150"/>
          </a:xfrm>
          <a:prstGeom prst="rect">
            <a:avLst/>
          </a:prstGeom>
          <a:solidFill>
            <a:srgbClr val="FFFF99"/>
          </a:solidFill>
          <a:ln w="28575">
            <a:solidFill>
              <a:schemeClr val="tx1"/>
            </a:solidFill>
            <a:miter lim="800000"/>
            <a:headEnd/>
            <a:tailEnd/>
          </a:ln>
          <a:effectLst/>
        </p:spPr>
        <p:txBody>
          <a:bodyPr anchor="ctr">
            <a:spAutoFit/>
          </a:bodyPr>
          <a:lstStyle/>
          <a:p>
            <a:r>
              <a:rPr lang="en-US" sz="2400"/>
              <a:t>Mùng 5 Tết trở thành ngày lễ hội đặc biệt gắn liền với hình ảnh người anh hùng áo vải Quang Trung tiến thẳng vào Thăng Long, kết thúc cuộc đại phá 29 vạn quân Thanh chỉ trong năm ngày. </a:t>
            </a:r>
          </a:p>
        </p:txBody>
      </p:sp>
      <p:pic>
        <p:nvPicPr>
          <p:cNvPr id="103433" name="Picture 9" descr="ImageView"/>
          <p:cNvPicPr>
            <a:picLocks noChangeAspect="1" noChangeArrowheads="1"/>
          </p:cNvPicPr>
          <p:nvPr/>
        </p:nvPicPr>
        <p:blipFill>
          <a:blip r:embed="rId2"/>
          <a:srcRect/>
          <a:stretch>
            <a:fillRect/>
          </a:stretch>
        </p:blipFill>
        <p:spPr bwMode="auto">
          <a:xfrm>
            <a:off x="304800" y="457200"/>
            <a:ext cx="8610600" cy="4840288"/>
          </a:xfrm>
          <a:prstGeom prst="rect">
            <a:avLst/>
          </a:prstGeom>
          <a:noFill/>
          <a:ln w="38100">
            <a:solidFill>
              <a:srgbClr val="000000"/>
            </a:solidFill>
            <a:miter lim="800000"/>
            <a:headEnd/>
            <a:tailEnd/>
          </a:ln>
        </p:spPr>
      </p:pic>
      <p:sp>
        <p:nvSpPr>
          <p:cNvPr id="103434" name="Rectangle 10"/>
          <p:cNvSpPr>
            <a:spLocks noChangeArrowheads="1"/>
          </p:cNvSpPr>
          <p:nvPr/>
        </p:nvSpPr>
        <p:spPr bwMode="auto">
          <a:xfrm>
            <a:off x="2286000" y="5638800"/>
            <a:ext cx="5280025" cy="457200"/>
          </a:xfrm>
          <a:prstGeom prst="rect">
            <a:avLst/>
          </a:prstGeom>
          <a:noFill/>
          <a:ln w="9525">
            <a:noFill/>
            <a:miter lim="800000"/>
            <a:headEnd/>
            <a:tailEnd/>
          </a:ln>
          <a:effectLst/>
        </p:spPr>
        <p:txBody>
          <a:bodyPr wrap="none" anchor="ctr">
            <a:spAutoFit/>
          </a:bodyPr>
          <a:lstStyle/>
          <a:p>
            <a:r>
              <a:rPr lang="en-US" sz="2400" b="1"/>
              <a:t>Trống hội gợi dậy hào khí Tây Sơn</a:t>
            </a:r>
            <a:r>
              <a:rPr lang="en-US"/>
              <a:t> </a:t>
            </a:r>
          </a:p>
        </p:txBody>
      </p:sp>
      <p:pic>
        <p:nvPicPr>
          <p:cNvPr id="103436" name="Picture 12" descr="ImageView"/>
          <p:cNvPicPr>
            <a:picLocks noChangeAspect="1" noChangeArrowheads="1"/>
          </p:cNvPicPr>
          <p:nvPr/>
        </p:nvPicPr>
        <p:blipFill>
          <a:blip r:embed="rId3"/>
          <a:srcRect/>
          <a:stretch>
            <a:fillRect/>
          </a:stretch>
        </p:blipFill>
        <p:spPr bwMode="auto">
          <a:xfrm>
            <a:off x="1752600" y="228600"/>
            <a:ext cx="5494338" cy="5943600"/>
          </a:xfrm>
          <a:prstGeom prst="rect">
            <a:avLst/>
          </a:prstGeom>
          <a:noFill/>
          <a:ln w="38100">
            <a:solidFill>
              <a:srgbClr val="000000"/>
            </a:solidFill>
            <a:miter lim="800000"/>
            <a:headEnd/>
            <a:tailEnd/>
          </a:ln>
        </p:spPr>
      </p:pic>
      <p:sp>
        <p:nvSpPr>
          <p:cNvPr id="103437" name="Rectangle 13"/>
          <p:cNvSpPr>
            <a:spLocks noChangeArrowheads="1"/>
          </p:cNvSpPr>
          <p:nvPr/>
        </p:nvSpPr>
        <p:spPr bwMode="auto">
          <a:xfrm>
            <a:off x="2438400" y="6248400"/>
            <a:ext cx="4373563" cy="457200"/>
          </a:xfrm>
          <a:prstGeom prst="rect">
            <a:avLst/>
          </a:prstGeom>
          <a:noFill/>
          <a:ln w="9525">
            <a:noFill/>
            <a:miter lim="800000"/>
            <a:headEnd/>
            <a:tailEnd/>
          </a:ln>
          <a:effectLst/>
        </p:spPr>
        <p:txBody>
          <a:bodyPr wrap="none" anchor="ctr">
            <a:spAutoFit/>
          </a:bodyPr>
          <a:lstStyle/>
          <a:p>
            <a:r>
              <a:rPr lang="en-US" sz="2400" b="1"/>
              <a:t>Rước kiệu vua Quang Trung</a:t>
            </a:r>
            <a:r>
              <a:rPr lang="en-US"/>
              <a:t> </a:t>
            </a:r>
          </a:p>
        </p:txBody>
      </p:sp>
      <p:pic>
        <p:nvPicPr>
          <p:cNvPr id="103438" name="Picture 14" descr="ImageView"/>
          <p:cNvPicPr>
            <a:picLocks noChangeAspect="1" noChangeArrowheads="1"/>
          </p:cNvPicPr>
          <p:nvPr/>
        </p:nvPicPr>
        <p:blipFill>
          <a:blip r:embed="rId4"/>
          <a:srcRect/>
          <a:stretch>
            <a:fillRect/>
          </a:stretch>
        </p:blipFill>
        <p:spPr bwMode="auto">
          <a:xfrm>
            <a:off x="1219200" y="152400"/>
            <a:ext cx="6937375" cy="6062663"/>
          </a:xfrm>
          <a:prstGeom prst="rect">
            <a:avLst/>
          </a:prstGeom>
          <a:noFill/>
          <a:ln w="38100">
            <a:solidFill>
              <a:srgbClr val="000000"/>
            </a:solidFill>
            <a:miter lim="800000"/>
            <a:headEnd/>
            <a:tailEnd/>
          </a:ln>
        </p:spPr>
      </p:pic>
      <p:sp>
        <p:nvSpPr>
          <p:cNvPr id="103439" name="Rectangle 15"/>
          <p:cNvSpPr>
            <a:spLocks noChangeArrowheads="1"/>
          </p:cNvSpPr>
          <p:nvPr/>
        </p:nvSpPr>
        <p:spPr bwMode="auto">
          <a:xfrm>
            <a:off x="1447800" y="6248400"/>
            <a:ext cx="6705600" cy="457200"/>
          </a:xfrm>
          <a:prstGeom prst="rect">
            <a:avLst/>
          </a:prstGeom>
          <a:noFill/>
          <a:ln w="9525">
            <a:noFill/>
            <a:miter lim="800000"/>
            <a:headEnd/>
            <a:tailEnd/>
          </a:ln>
          <a:effectLst/>
        </p:spPr>
        <p:txBody>
          <a:bodyPr anchor="ctr">
            <a:spAutoFit/>
          </a:bodyPr>
          <a:lstStyle/>
          <a:p>
            <a:r>
              <a:rPr lang="en-US" sz="2400" b="1"/>
              <a:t>Tế lễ trước tượng đài vua Quang Trung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3431"/>
                                        </p:tgtEl>
                                        <p:attrNameLst>
                                          <p:attrName>style.visibility</p:attrName>
                                        </p:attrNameLst>
                                      </p:cBhvr>
                                      <p:to>
                                        <p:strVal val="visible"/>
                                      </p:to>
                                    </p:set>
                                    <p:anim calcmode="lin" valueType="num">
                                      <p:cBhvr>
                                        <p:cTn id="7" dur="2000" fill="hold"/>
                                        <p:tgtEl>
                                          <p:spTgt spid="103431"/>
                                        </p:tgtEl>
                                        <p:attrNameLst>
                                          <p:attrName>ppt_x</p:attrName>
                                        </p:attrNameLst>
                                      </p:cBhvr>
                                      <p:tavLst>
                                        <p:tav tm="0">
                                          <p:val>
                                            <p:strVal val="#ppt_x-.2"/>
                                          </p:val>
                                        </p:tav>
                                        <p:tav tm="100000">
                                          <p:val>
                                            <p:strVal val="#ppt_x"/>
                                          </p:val>
                                        </p:tav>
                                      </p:tavLst>
                                    </p:anim>
                                    <p:anim calcmode="lin" valueType="num">
                                      <p:cBhvr>
                                        <p:cTn id="8" dur="2000" fill="hold"/>
                                        <p:tgtEl>
                                          <p:spTgt spid="1034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343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1000"/>
                                        <p:tgtEl>
                                          <p:spTgt spid="103431"/>
                                        </p:tgtEl>
                                      </p:cBhvr>
                                    </p:animEffect>
                                    <p:set>
                                      <p:cBhvr>
                                        <p:cTn id="14" dur="1" fill="hold">
                                          <p:stCondLst>
                                            <p:cond delay="999"/>
                                          </p:stCondLst>
                                        </p:cTn>
                                        <p:tgtEl>
                                          <p:spTgt spid="103431"/>
                                        </p:tgtEl>
                                        <p:attrNameLst>
                                          <p:attrName>style.visibility</p:attrName>
                                        </p:attrNameLst>
                                      </p:cBhvr>
                                      <p:to>
                                        <p:strVal val="hidden"/>
                                      </p:to>
                                    </p:se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103433"/>
                                        </p:tgtEl>
                                        <p:attrNameLst>
                                          <p:attrName>style.visibility</p:attrName>
                                        </p:attrNameLst>
                                      </p:cBhvr>
                                      <p:to>
                                        <p:strVal val="visible"/>
                                      </p:to>
                                    </p:set>
                                    <p:anim calcmode="lin" valueType="num">
                                      <p:cBhvr>
                                        <p:cTn id="18" dur="1000" fill="hold"/>
                                        <p:tgtEl>
                                          <p:spTgt spid="103433"/>
                                        </p:tgtEl>
                                        <p:attrNameLst>
                                          <p:attrName>ppt_x</p:attrName>
                                        </p:attrNameLst>
                                      </p:cBhvr>
                                      <p:tavLst>
                                        <p:tav tm="0">
                                          <p:val>
                                            <p:strVal val="#ppt_x-.2"/>
                                          </p:val>
                                        </p:tav>
                                        <p:tav tm="100000">
                                          <p:val>
                                            <p:strVal val="#ppt_x"/>
                                          </p:val>
                                        </p:tav>
                                      </p:tavLst>
                                    </p:anim>
                                    <p:anim calcmode="lin" valueType="num">
                                      <p:cBhvr>
                                        <p:cTn id="19" dur="1000" fill="hold"/>
                                        <p:tgtEl>
                                          <p:spTgt spid="10343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3433"/>
                                        </p:tgtEl>
                                      </p:cBhvr>
                                    </p:animEffect>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103434"/>
                                        </p:tgtEl>
                                        <p:attrNameLst>
                                          <p:attrName>style.visibility</p:attrName>
                                        </p:attrNameLst>
                                      </p:cBhvr>
                                      <p:to>
                                        <p:strVal val="visible"/>
                                      </p:to>
                                    </p:set>
                                    <p:anim calcmode="lin" valueType="num">
                                      <p:cBhvr>
                                        <p:cTn id="24" dur="1000" fill="hold"/>
                                        <p:tgtEl>
                                          <p:spTgt spid="103434"/>
                                        </p:tgtEl>
                                        <p:attrNameLst>
                                          <p:attrName>ppt_x</p:attrName>
                                        </p:attrNameLst>
                                      </p:cBhvr>
                                      <p:tavLst>
                                        <p:tav tm="0">
                                          <p:val>
                                            <p:strVal val="#ppt_x-.2"/>
                                          </p:val>
                                        </p:tav>
                                        <p:tav tm="100000">
                                          <p:val>
                                            <p:strVal val="#ppt_x"/>
                                          </p:val>
                                        </p:tav>
                                      </p:tavLst>
                                    </p:anim>
                                    <p:anim calcmode="lin" valueType="num">
                                      <p:cBhvr>
                                        <p:cTn id="25" dur="1000" fill="hold"/>
                                        <p:tgtEl>
                                          <p:spTgt spid="10343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343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1000"/>
                                        <p:tgtEl>
                                          <p:spTgt spid="103433"/>
                                        </p:tgtEl>
                                      </p:cBhvr>
                                    </p:animEffect>
                                    <p:set>
                                      <p:cBhvr>
                                        <p:cTn id="31" dur="1" fill="hold">
                                          <p:stCondLst>
                                            <p:cond delay="999"/>
                                          </p:stCondLst>
                                        </p:cTn>
                                        <p:tgtEl>
                                          <p:spTgt spid="103433"/>
                                        </p:tgtEl>
                                        <p:attrNameLst>
                                          <p:attrName>style.visibility</p:attrName>
                                        </p:attrNameLst>
                                      </p:cBhvr>
                                      <p:to>
                                        <p:strVal val="hidden"/>
                                      </p:to>
                                    </p:set>
                                  </p:childTnLst>
                                </p:cTn>
                              </p:par>
                            </p:childTnLst>
                          </p:cTn>
                        </p:par>
                        <p:par>
                          <p:cTn id="32" fill="hold">
                            <p:stCondLst>
                              <p:cond delay="1000"/>
                            </p:stCondLst>
                            <p:childTnLst>
                              <p:par>
                                <p:cTn id="33" presetID="4" presetClass="exit" presetSubtype="16" fill="hold" grpId="1" nodeType="afterEffect">
                                  <p:stCondLst>
                                    <p:cond delay="0"/>
                                  </p:stCondLst>
                                  <p:childTnLst>
                                    <p:animEffect transition="out" filter="box(in)">
                                      <p:cBhvr>
                                        <p:cTn id="34" dur="1000"/>
                                        <p:tgtEl>
                                          <p:spTgt spid="103434"/>
                                        </p:tgtEl>
                                      </p:cBhvr>
                                    </p:animEffect>
                                    <p:set>
                                      <p:cBhvr>
                                        <p:cTn id="35" dur="1" fill="hold">
                                          <p:stCondLst>
                                            <p:cond delay="999"/>
                                          </p:stCondLst>
                                        </p:cTn>
                                        <p:tgtEl>
                                          <p:spTgt spid="103434"/>
                                        </p:tgtEl>
                                        <p:attrNameLst>
                                          <p:attrName>style.visibility</p:attrName>
                                        </p:attrNameLst>
                                      </p:cBhvr>
                                      <p:to>
                                        <p:strVal val="hidden"/>
                                      </p:to>
                                    </p:set>
                                  </p:childTnLst>
                                </p:cTn>
                              </p:par>
                            </p:childTnLst>
                          </p:cTn>
                        </p:par>
                        <p:par>
                          <p:cTn id="36" fill="hold">
                            <p:stCondLst>
                              <p:cond delay="2000"/>
                            </p:stCondLst>
                            <p:childTnLst>
                              <p:par>
                                <p:cTn id="37" presetID="18" presetClass="entr" presetSubtype="12" fill="hold" nodeType="afterEffect">
                                  <p:stCondLst>
                                    <p:cond delay="0"/>
                                  </p:stCondLst>
                                  <p:childTnLst>
                                    <p:set>
                                      <p:cBhvr>
                                        <p:cTn id="38" dur="1" fill="hold">
                                          <p:stCondLst>
                                            <p:cond delay="0"/>
                                          </p:stCondLst>
                                        </p:cTn>
                                        <p:tgtEl>
                                          <p:spTgt spid="103436"/>
                                        </p:tgtEl>
                                        <p:attrNameLst>
                                          <p:attrName>style.visibility</p:attrName>
                                        </p:attrNameLst>
                                      </p:cBhvr>
                                      <p:to>
                                        <p:strVal val="visible"/>
                                      </p:to>
                                    </p:set>
                                    <p:animEffect transition="in" filter="strips(downLeft)">
                                      <p:cBhvr>
                                        <p:cTn id="39" dur="1000"/>
                                        <p:tgtEl>
                                          <p:spTgt spid="103436"/>
                                        </p:tgtEl>
                                      </p:cBhvr>
                                    </p:animEffect>
                                  </p:childTnLst>
                                </p:cTn>
                              </p:par>
                            </p:childTnLst>
                          </p:cTn>
                        </p:par>
                        <p:par>
                          <p:cTn id="40" fill="hold">
                            <p:stCondLst>
                              <p:cond delay="3000"/>
                            </p:stCondLst>
                            <p:childTnLst>
                              <p:par>
                                <p:cTn id="41" presetID="18" presetClass="entr" presetSubtype="12" fill="hold" grpId="0" nodeType="afterEffect">
                                  <p:stCondLst>
                                    <p:cond delay="0"/>
                                  </p:stCondLst>
                                  <p:childTnLst>
                                    <p:set>
                                      <p:cBhvr>
                                        <p:cTn id="42" dur="1" fill="hold">
                                          <p:stCondLst>
                                            <p:cond delay="0"/>
                                          </p:stCondLst>
                                        </p:cTn>
                                        <p:tgtEl>
                                          <p:spTgt spid="103437"/>
                                        </p:tgtEl>
                                        <p:attrNameLst>
                                          <p:attrName>style.visibility</p:attrName>
                                        </p:attrNameLst>
                                      </p:cBhvr>
                                      <p:to>
                                        <p:strVal val="visible"/>
                                      </p:to>
                                    </p:set>
                                    <p:animEffect transition="in" filter="strips(downLeft)">
                                      <p:cBhvr>
                                        <p:cTn id="43" dur="1000"/>
                                        <p:tgtEl>
                                          <p:spTgt spid="10343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1000"/>
                                        <p:tgtEl>
                                          <p:spTgt spid="103436"/>
                                        </p:tgtEl>
                                      </p:cBhvr>
                                    </p:animEffect>
                                    <p:set>
                                      <p:cBhvr>
                                        <p:cTn id="48" dur="1" fill="hold">
                                          <p:stCondLst>
                                            <p:cond delay="999"/>
                                          </p:stCondLst>
                                        </p:cTn>
                                        <p:tgtEl>
                                          <p:spTgt spid="103436"/>
                                        </p:tgtEl>
                                        <p:attrNameLst>
                                          <p:attrName>style.visibility</p:attrName>
                                        </p:attrNameLst>
                                      </p:cBhvr>
                                      <p:to>
                                        <p:strVal val="hidden"/>
                                      </p:to>
                                    </p:set>
                                  </p:childTnLst>
                                </p:cTn>
                              </p:par>
                            </p:childTnLst>
                          </p:cTn>
                        </p:par>
                        <p:par>
                          <p:cTn id="49" fill="hold">
                            <p:stCondLst>
                              <p:cond delay="1000"/>
                            </p:stCondLst>
                            <p:childTnLst>
                              <p:par>
                                <p:cTn id="50" presetID="8" presetClass="exit" presetSubtype="16" fill="hold" grpId="1" nodeType="afterEffect">
                                  <p:stCondLst>
                                    <p:cond delay="0"/>
                                  </p:stCondLst>
                                  <p:childTnLst>
                                    <p:animEffect transition="out" filter="diamond(in)">
                                      <p:cBhvr>
                                        <p:cTn id="51" dur="1000"/>
                                        <p:tgtEl>
                                          <p:spTgt spid="103437"/>
                                        </p:tgtEl>
                                      </p:cBhvr>
                                    </p:animEffect>
                                    <p:set>
                                      <p:cBhvr>
                                        <p:cTn id="52" dur="1" fill="hold">
                                          <p:stCondLst>
                                            <p:cond delay="999"/>
                                          </p:stCondLst>
                                        </p:cTn>
                                        <p:tgtEl>
                                          <p:spTgt spid="103437"/>
                                        </p:tgtEl>
                                        <p:attrNameLst>
                                          <p:attrName>style.visibility</p:attrName>
                                        </p:attrNameLst>
                                      </p:cBhvr>
                                      <p:to>
                                        <p:strVal val="hidden"/>
                                      </p:to>
                                    </p:set>
                                  </p:childTnLst>
                                </p:cTn>
                              </p:par>
                            </p:childTnLst>
                          </p:cTn>
                        </p:par>
                        <p:par>
                          <p:cTn id="53" fill="hold">
                            <p:stCondLst>
                              <p:cond delay="2000"/>
                            </p:stCondLst>
                            <p:childTnLst>
                              <p:par>
                                <p:cTn id="54" presetID="6" presetClass="entr" presetSubtype="16" fill="hold" nodeType="afterEffect">
                                  <p:stCondLst>
                                    <p:cond delay="0"/>
                                  </p:stCondLst>
                                  <p:childTnLst>
                                    <p:set>
                                      <p:cBhvr>
                                        <p:cTn id="55" dur="1" fill="hold">
                                          <p:stCondLst>
                                            <p:cond delay="0"/>
                                          </p:stCondLst>
                                        </p:cTn>
                                        <p:tgtEl>
                                          <p:spTgt spid="103438"/>
                                        </p:tgtEl>
                                        <p:attrNameLst>
                                          <p:attrName>style.visibility</p:attrName>
                                        </p:attrNameLst>
                                      </p:cBhvr>
                                      <p:to>
                                        <p:strVal val="visible"/>
                                      </p:to>
                                    </p:set>
                                    <p:animEffect transition="in" filter="circle(in)">
                                      <p:cBhvr>
                                        <p:cTn id="56" dur="2000"/>
                                        <p:tgtEl>
                                          <p:spTgt spid="103438"/>
                                        </p:tgtEl>
                                      </p:cBhvr>
                                    </p:animEffect>
                                  </p:childTnLst>
                                </p:cTn>
                              </p:par>
                            </p:childTnLst>
                          </p:cTn>
                        </p:par>
                        <p:par>
                          <p:cTn id="57" fill="hold">
                            <p:stCondLst>
                              <p:cond delay="4000"/>
                            </p:stCondLst>
                            <p:childTnLst>
                              <p:par>
                                <p:cTn id="58" presetID="6" presetClass="entr" presetSubtype="16" fill="hold" grpId="0" nodeType="afterEffect">
                                  <p:stCondLst>
                                    <p:cond delay="0"/>
                                  </p:stCondLst>
                                  <p:childTnLst>
                                    <p:set>
                                      <p:cBhvr>
                                        <p:cTn id="59" dur="1" fill="hold">
                                          <p:stCondLst>
                                            <p:cond delay="0"/>
                                          </p:stCondLst>
                                        </p:cTn>
                                        <p:tgtEl>
                                          <p:spTgt spid="103439"/>
                                        </p:tgtEl>
                                        <p:attrNameLst>
                                          <p:attrName>style.visibility</p:attrName>
                                        </p:attrNameLst>
                                      </p:cBhvr>
                                      <p:to>
                                        <p:strVal val="visible"/>
                                      </p:to>
                                    </p:set>
                                    <p:animEffect transition="in" filter="circle(in)">
                                      <p:cBhvr>
                                        <p:cTn id="60" dur="2000"/>
                                        <p:tgtEl>
                                          <p:spTgt spid="103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p:bldP spid="103431" grpId="1" animBg="1"/>
      <p:bldP spid="103434" grpId="0"/>
      <p:bldP spid="103434" grpId="1"/>
      <p:bldP spid="103437" grpId="0"/>
      <p:bldP spid="103437" grpId="1"/>
      <p:bldP spid="1034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picture"/>
          <p:cNvPicPr>
            <a:picLocks noChangeAspect="1" noChangeArrowheads="1"/>
          </p:cNvPicPr>
          <p:nvPr/>
        </p:nvPicPr>
        <p:blipFill>
          <a:blip r:embed="rId2"/>
          <a:srcRect/>
          <a:stretch>
            <a:fillRect/>
          </a:stretch>
        </p:blipFill>
        <p:spPr bwMode="auto">
          <a:xfrm>
            <a:off x="1371600" y="1066800"/>
            <a:ext cx="6324600" cy="4727575"/>
          </a:xfrm>
          <a:prstGeom prst="rect">
            <a:avLst/>
          </a:prstGeom>
          <a:noFill/>
          <a:ln w="38100">
            <a:solidFill>
              <a:srgbClr val="000000"/>
            </a:solidFill>
            <a:miter lim="800000"/>
            <a:headEnd/>
            <a:tailEnd/>
          </a:ln>
        </p:spPr>
      </p:pic>
      <p:sp>
        <p:nvSpPr>
          <p:cNvPr id="84998" name="Text Box 6"/>
          <p:cNvSpPr txBox="1">
            <a:spLocks noChangeArrowheads="1"/>
          </p:cNvSpPr>
          <p:nvPr/>
        </p:nvSpPr>
        <p:spPr bwMode="auto">
          <a:xfrm>
            <a:off x="914400" y="228600"/>
            <a:ext cx="7239000" cy="579438"/>
          </a:xfrm>
          <a:prstGeom prst="rect">
            <a:avLst/>
          </a:prstGeom>
          <a:noFill/>
          <a:ln w="9525">
            <a:noFill/>
            <a:miter lim="800000"/>
            <a:headEnd/>
            <a:tailEnd/>
          </a:ln>
          <a:effectLst/>
        </p:spPr>
        <p:txBody>
          <a:bodyPr>
            <a:spAutoFit/>
          </a:bodyPr>
          <a:lstStyle/>
          <a:p>
            <a:pPr algn="ctr">
              <a:spcBef>
                <a:spcPct val="50000"/>
              </a:spcBef>
            </a:pPr>
            <a:r>
              <a:rPr lang="en-US" sz="3200"/>
              <a:t>Tiền xu thời Gia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diamond(in)">
                                      <p:cBhvr>
                                        <p:cTn id="7" dur="2000"/>
                                        <p:tgtEl>
                                          <p:spTgt spid="8499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4998"/>
                                        </p:tgtEl>
                                        <p:attrNameLst>
                                          <p:attrName>style.visibility</p:attrName>
                                        </p:attrNameLst>
                                      </p:cBhvr>
                                      <p:to>
                                        <p:strVal val="visible"/>
                                      </p:to>
                                    </p:set>
                                    <p:animEffect transition="in" filter="diamond(in)">
                                      <p:cBhvr>
                                        <p:cTn id="11" dur="20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IMG_0559"/>
          <p:cNvPicPr>
            <a:picLocks noChangeAspect="1" noChangeArrowheads="1"/>
          </p:cNvPicPr>
          <p:nvPr/>
        </p:nvPicPr>
        <p:blipFill>
          <a:blip r:embed="rId2"/>
          <a:srcRect/>
          <a:stretch>
            <a:fillRect/>
          </a:stretch>
        </p:blipFill>
        <p:spPr bwMode="auto">
          <a:xfrm>
            <a:off x="838200" y="304800"/>
            <a:ext cx="7467600" cy="6324600"/>
          </a:xfrm>
          <a:prstGeom prst="rect">
            <a:avLst/>
          </a:prstGeom>
          <a:noFill/>
          <a:ln w="38100">
            <a:solidFill>
              <a:schemeClr val="tx1"/>
            </a:solidFill>
            <a:miter lim="800000"/>
            <a:headEnd/>
            <a:tailEnd/>
          </a:ln>
        </p:spPr>
      </p:pic>
      <p:sp>
        <p:nvSpPr>
          <p:cNvPr id="24582" name="WordArt 6"/>
          <p:cNvSpPr>
            <a:spLocks noChangeArrowheads="1" noChangeShapeType="1" noTextEdit="1"/>
          </p:cNvSpPr>
          <p:nvPr/>
        </p:nvSpPr>
        <p:spPr bwMode="auto">
          <a:xfrm>
            <a:off x="2286000" y="533400"/>
            <a:ext cx="4800600" cy="6096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effectLst>
                  <a:outerShdw dist="53882" dir="2700000" algn="ctr" rotWithShape="0">
                    <a:srgbClr val="9999FF">
                      <a:alpha val="80000"/>
                    </a:srgbClr>
                  </a:outerShdw>
                </a:effectLst>
                <a:latin typeface=".VnTimeH"/>
              </a:rPr>
              <a:t>V­ên hoa quang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ppt_x</p:attrName>
                                        </p:attrNameLst>
                                      </p:cBhvr>
                                      <p:tavLst>
                                        <p:tav tm="0">
                                          <p:val>
                                            <p:strVal val="#ppt_x-.2"/>
                                          </p:val>
                                        </p:tav>
                                        <p:tav tm="100000">
                                          <p:val>
                                            <p:strVal val="#ppt_x"/>
                                          </p:val>
                                        </p:tav>
                                      </p:tavLst>
                                    </p:anim>
                                    <p:anim calcmode="lin" valueType="num">
                                      <p:cBhvr>
                                        <p:cTn id="8"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1"/>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1000" fill="hold"/>
                                        <p:tgtEl>
                                          <p:spTgt spid="24582"/>
                                        </p:tgtEl>
                                        <p:attrNameLst>
                                          <p:attrName>ppt_x</p:attrName>
                                        </p:attrNameLst>
                                      </p:cBhvr>
                                      <p:tavLst>
                                        <p:tav tm="0">
                                          <p:val>
                                            <p:strVal val="#ppt_x-.2"/>
                                          </p:val>
                                        </p:tav>
                                        <p:tav tm="100000">
                                          <p:val>
                                            <p:strVal val="#ppt_x"/>
                                          </p:val>
                                        </p:tav>
                                      </p:tavLst>
                                    </p:anim>
                                    <p:anim calcmode="lin" valueType="num">
                                      <p:cBhvr>
                                        <p:cTn id="14" dur="1000" fill="hold"/>
                                        <p:tgtEl>
                                          <p:spTgt spid="2458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IMG_0814"/>
          <p:cNvPicPr>
            <a:picLocks noChangeAspect="1" noChangeArrowheads="1"/>
          </p:cNvPicPr>
          <p:nvPr/>
        </p:nvPicPr>
        <p:blipFill>
          <a:blip r:embed="rId2"/>
          <a:srcRect/>
          <a:stretch>
            <a:fillRect/>
          </a:stretch>
        </p:blipFill>
        <p:spPr bwMode="auto">
          <a:xfrm>
            <a:off x="533400" y="0"/>
            <a:ext cx="8229600" cy="6172200"/>
          </a:xfrm>
          <a:prstGeom prst="rect">
            <a:avLst/>
          </a:prstGeom>
          <a:noFill/>
          <a:ln w="38100">
            <a:solidFill>
              <a:schemeClr val="tx1"/>
            </a:solidFill>
            <a:miter lim="800000"/>
            <a:headEnd/>
            <a:tailEnd/>
          </a:ln>
        </p:spPr>
      </p:pic>
      <p:sp>
        <p:nvSpPr>
          <p:cNvPr id="27654" name="Text Box 6"/>
          <p:cNvSpPr txBox="1">
            <a:spLocks noChangeArrowheads="1"/>
          </p:cNvSpPr>
          <p:nvPr/>
        </p:nvSpPr>
        <p:spPr bwMode="auto">
          <a:xfrm>
            <a:off x="228600" y="6278563"/>
            <a:ext cx="8915400" cy="579437"/>
          </a:xfrm>
          <a:prstGeom prst="rect">
            <a:avLst/>
          </a:prstGeom>
          <a:noFill/>
          <a:ln w="9525">
            <a:noFill/>
            <a:miter lim="800000"/>
            <a:headEnd/>
            <a:tailEnd/>
          </a:ln>
          <a:effectLst/>
        </p:spPr>
        <p:txBody>
          <a:bodyPr>
            <a:spAutoFit/>
          </a:bodyPr>
          <a:lstStyle/>
          <a:p>
            <a:pPr algn="ctr">
              <a:spcBef>
                <a:spcPct val="50000"/>
              </a:spcBef>
            </a:pPr>
            <a:r>
              <a:rPr lang="en-US" sz="3200"/>
              <a:t>Nhiều đường phố được mang tên Quang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edge">
                                      <p:cBhvr>
                                        <p:cTn id="7" dur="2000"/>
                                        <p:tgtEl>
                                          <p:spTgt spid="27653"/>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wedge">
                                      <p:cBhvr>
                                        <p:cTn id="11"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AutoShape 5" descr="9k="/>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4455" name="AutoShape 7" descr="9k="/>
          <p:cNvSpPr>
            <a:spLocks noChangeAspect="1" noChangeArrowheads="1"/>
          </p:cNvSpPr>
          <p:nvPr/>
        </p:nvSpPr>
        <p:spPr bwMode="auto">
          <a:xfrm>
            <a:off x="149225" y="46038"/>
            <a:ext cx="304800" cy="304800"/>
          </a:xfrm>
          <a:prstGeom prst="rect">
            <a:avLst/>
          </a:prstGeom>
          <a:noFill/>
        </p:spPr>
        <p:txBody>
          <a:bodyPr/>
          <a:lstStyle/>
          <a:p>
            <a:endParaRPr lang="en-US"/>
          </a:p>
        </p:txBody>
      </p:sp>
      <p:sp>
        <p:nvSpPr>
          <p:cNvPr id="104458" name="AutoShape 10" descr="9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04460" name="AutoShape 12"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04462" name="Picture 14" descr="congtruongquangtrung"/>
          <p:cNvPicPr>
            <a:picLocks noChangeAspect="1" noChangeArrowheads="1"/>
          </p:cNvPicPr>
          <p:nvPr/>
        </p:nvPicPr>
        <p:blipFill>
          <a:blip r:embed="rId2"/>
          <a:srcRect/>
          <a:stretch>
            <a:fillRect/>
          </a:stretch>
        </p:blipFill>
        <p:spPr bwMode="auto">
          <a:xfrm>
            <a:off x="381000" y="228600"/>
            <a:ext cx="8382000" cy="5683250"/>
          </a:xfrm>
          <a:prstGeom prst="rect">
            <a:avLst/>
          </a:prstGeom>
          <a:noFill/>
          <a:ln w="38100">
            <a:solidFill>
              <a:schemeClr val="tx1"/>
            </a:solidFill>
            <a:miter lim="800000"/>
            <a:headEnd/>
            <a:tailEnd/>
          </a:ln>
        </p:spPr>
      </p:pic>
      <p:sp>
        <p:nvSpPr>
          <p:cNvPr id="104463" name="Text Box 15"/>
          <p:cNvSpPr txBox="1">
            <a:spLocks noChangeArrowheads="1"/>
          </p:cNvSpPr>
          <p:nvPr/>
        </p:nvSpPr>
        <p:spPr bwMode="auto">
          <a:xfrm>
            <a:off x="228600" y="6019800"/>
            <a:ext cx="8915400" cy="579438"/>
          </a:xfrm>
          <a:prstGeom prst="rect">
            <a:avLst/>
          </a:prstGeom>
          <a:noFill/>
          <a:ln w="9525">
            <a:noFill/>
            <a:miter lim="800000"/>
            <a:headEnd/>
            <a:tailEnd/>
          </a:ln>
          <a:effectLst/>
        </p:spPr>
        <p:txBody>
          <a:bodyPr>
            <a:spAutoFit/>
          </a:bodyPr>
          <a:lstStyle/>
          <a:p>
            <a:pPr algn="ctr">
              <a:spcBef>
                <a:spcPct val="50000"/>
              </a:spcBef>
            </a:pPr>
            <a:r>
              <a:rPr lang="en-US" sz="3200"/>
              <a:t>Nhiều ngôi trường được mang tên Quang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4462"/>
                                        </p:tgtEl>
                                        <p:attrNameLst>
                                          <p:attrName>style.visibility</p:attrName>
                                        </p:attrNameLst>
                                      </p:cBhvr>
                                      <p:to>
                                        <p:strVal val="visible"/>
                                      </p:to>
                                    </p:set>
                                    <p:animEffect transition="in" filter="barn(inHorizontal)">
                                      <p:cBhvr>
                                        <p:cTn id="7" dur="500"/>
                                        <p:tgtEl>
                                          <p:spTgt spid="10446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04463"/>
                                        </p:tgtEl>
                                        <p:attrNameLst>
                                          <p:attrName>style.visibility</p:attrName>
                                        </p:attrNameLst>
                                      </p:cBhvr>
                                      <p:to>
                                        <p:strVal val="visible"/>
                                      </p:to>
                                    </p:set>
                                    <p:animEffect transition="in" filter="barn(inHorizontal)">
                                      <p:cBhvr>
                                        <p:cTn id="11"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descr="QUANG-TRUNG---DAI-PHA-QUAN-THANH-780847"/>
          <p:cNvPicPr>
            <a:picLocks noChangeAspect="1" noChangeArrowheads="1"/>
          </p:cNvPicPr>
          <p:nvPr/>
        </p:nvPicPr>
        <p:blipFill>
          <a:blip r:embed="rId2"/>
          <a:srcRect/>
          <a:stretch>
            <a:fillRect/>
          </a:stretch>
        </p:blipFill>
        <p:spPr bwMode="auto">
          <a:xfrm>
            <a:off x="4724400" y="1219200"/>
            <a:ext cx="3446463" cy="4876800"/>
          </a:xfrm>
          <a:prstGeom prst="rect">
            <a:avLst/>
          </a:prstGeom>
          <a:noFill/>
          <a:ln w="38100">
            <a:solidFill>
              <a:srgbClr val="000000"/>
            </a:solidFill>
            <a:miter lim="800000"/>
            <a:headEnd/>
            <a:tailEnd/>
          </a:ln>
        </p:spPr>
      </p:pic>
      <p:pic>
        <p:nvPicPr>
          <p:cNvPr id="56332" name="Picture 12" descr="ANd9GcRCf0lCmmBL7pYOfzJ2MlwJ57CUE7ltfENEID9Z4LhZfHrZxQnvJw"/>
          <p:cNvPicPr>
            <a:picLocks noChangeAspect="1" noChangeArrowheads="1"/>
          </p:cNvPicPr>
          <p:nvPr/>
        </p:nvPicPr>
        <p:blipFill>
          <a:blip r:embed="rId3"/>
          <a:srcRect/>
          <a:stretch>
            <a:fillRect/>
          </a:stretch>
        </p:blipFill>
        <p:spPr bwMode="auto">
          <a:xfrm>
            <a:off x="838200" y="1295400"/>
            <a:ext cx="3360738" cy="4800600"/>
          </a:xfrm>
          <a:prstGeom prst="rect">
            <a:avLst/>
          </a:prstGeom>
          <a:noFill/>
          <a:ln w="38100">
            <a:solidFill>
              <a:srgbClr val="000000"/>
            </a:solidFill>
            <a:miter lim="800000"/>
            <a:headEnd/>
            <a:tailEnd/>
          </a:ln>
        </p:spPr>
      </p:pic>
      <p:sp>
        <p:nvSpPr>
          <p:cNvPr id="56333" name="Text Box 13"/>
          <p:cNvSpPr txBox="1">
            <a:spLocks noChangeArrowheads="1"/>
          </p:cNvSpPr>
          <p:nvPr/>
        </p:nvSpPr>
        <p:spPr bwMode="auto">
          <a:xfrm>
            <a:off x="0" y="457200"/>
            <a:ext cx="8915400" cy="579438"/>
          </a:xfrm>
          <a:prstGeom prst="rect">
            <a:avLst/>
          </a:prstGeom>
          <a:noFill/>
          <a:ln w="9525">
            <a:noFill/>
            <a:miter lim="800000"/>
            <a:headEnd/>
            <a:tailEnd/>
          </a:ln>
          <a:effectLst/>
        </p:spPr>
        <p:txBody>
          <a:bodyPr>
            <a:spAutoFit/>
          </a:bodyPr>
          <a:lstStyle/>
          <a:p>
            <a:pPr algn="ctr">
              <a:spcBef>
                <a:spcPct val="50000"/>
              </a:spcBef>
            </a:pPr>
            <a:r>
              <a:rPr lang="en-US" sz="3200"/>
              <a:t>Những quyển sách viết về Quang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6333"/>
                                        </p:tgtEl>
                                        <p:attrNameLst>
                                          <p:attrName>style.visibility</p:attrName>
                                        </p:attrNameLst>
                                      </p:cBhvr>
                                      <p:to>
                                        <p:strVal val="visible"/>
                                      </p:to>
                                    </p:set>
                                    <p:animEffect transition="in" filter="diamond(in)">
                                      <p:cBhvr>
                                        <p:cTn id="7" dur="2000"/>
                                        <p:tgtEl>
                                          <p:spTgt spid="5633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6332"/>
                                        </p:tgtEl>
                                        <p:attrNameLst>
                                          <p:attrName>style.visibility</p:attrName>
                                        </p:attrNameLst>
                                      </p:cBhvr>
                                      <p:to>
                                        <p:strVal val="visible"/>
                                      </p:to>
                                    </p:set>
                                    <p:animEffect transition="in" filter="diamond(in)">
                                      <p:cBhvr>
                                        <p:cTn id="11" dur="2000"/>
                                        <p:tgtEl>
                                          <p:spTgt spid="56332"/>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6330"/>
                                        </p:tgtEl>
                                        <p:attrNameLst>
                                          <p:attrName>style.visibility</p:attrName>
                                        </p:attrNameLst>
                                      </p:cBhvr>
                                      <p:to>
                                        <p:strVal val="visible"/>
                                      </p:to>
                                    </p:set>
                                    <p:animEffect transition="in" filter="diamond(in)">
                                      <p:cBhvr>
                                        <p:cTn id="15" dur="20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WordArt 2"/>
          <p:cNvSpPr>
            <a:spLocks noChangeArrowheads="1" noChangeShapeType="1" noTextEdit="1"/>
          </p:cNvSpPr>
          <p:nvPr/>
        </p:nvSpPr>
        <p:spPr bwMode="auto">
          <a:xfrm>
            <a:off x="457200" y="1905000"/>
            <a:ext cx="8458200" cy="2438400"/>
          </a:xfrm>
          <a:prstGeom prst="rect">
            <a:avLst/>
          </a:prstGeom>
        </p:spPr>
        <p:txBody>
          <a:bodyPr wrap="none" fromWordArt="1">
            <a:prstTxWarp prst="textWave1">
              <a:avLst>
                <a:gd name="adj1" fmla="val 0"/>
                <a:gd name="adj2" fmla="val 0"/>
              </a:avLst>
            </a:prstTxWarp>
          </a:bodyPr>
          <a:lstStyle/>
          <a:p>
            <a:pPr algn="ctr"/>
            <a:endParaRPr lang="en-US" sz="3600" b="1" kern="10">
              <a:ln w="12700">
                <a:solidFill>
                  <a:srgbClr val="FF0000"/>
                </a:solidFill>
                <a:round/>
                <a:headEnd/>
                <a:tailEnd/>
              </a:ln>
              <a:solidFill>
                <a:srgbClr val="0000CC"/>
              </a:solidFill>
              <a:latin typeface="Arial Unicode MS"/>
              <a:ea typeface="Arial Unicode MS"/>
              <a:cs typeface="Arial Unicode MS"/>
            </a:endParaRPr>
          </a:p>
          <a:p>
            <a:pPr algn="ctr"/>
            <a:r>
              <a:rPr lang="en-US" sz="3600" b="1" kern="10">
                <a:ln w="12700">
                  <a:solidFill>
                    <a:srgbClr val="FF0000"/>
                  </a:solidFill>
                  <a:round/>
                  <a:headEnd/>
                  <a:tailEnd/>
                </a:ln>
                <a:solidFill>
                  <a:srgbClr val="0000CC"/>
                </a:solidFill>
                <a:latin typeface="Arial Unicode MS"/>
                <a:ea typeface="Arial Unicode MS"/>
                <a:cs typeface="Arial Unicode MS"/>
              </a:rPr>
              <a:t>VỀ XEM BÀI TIẾT SAU </a:t>
            </a:r>
          </a:p>
          <a:p>
            <a:pPr algn="ctr"/>
            <a:r>
              <a:rPr lang="en-US" sz="3600" b="1" kern="10">
                <a:ln w="12700">
                  <a:solidFill>
                    <a:srgbClr val="FF0000"/>
                  </a:solidFill>
                  <a:round/>
                  <a:headEnd/>
                  <a:tailEnd/>
                </a:ln>
                <a:solidFill>
                  <a:srgbClr val="0000CC"/>
                </a:solidFill>
                <a:latin typeface="Arial Unicode MS"/>
                <a:ea typeface="Arial Unicode MS"/>
                <a:cs typeface="Arial Unicode MS"/>
              </a:rPr>
              <a:t>   </a:t>
            </a:r>
          </a:p>
        </p:txBody>
      </p:sp>
      <p:sp>
        <p:nvSpPr>
          <p:cNvPr id="108547" name="Rectangle 3"/>
          <p:cNvSpPr>
            <a:spLocks noChangeArrowheads="1"/>
          </p:cNvSpPr>
          <p:nvPr/>
        </p:nvSpPr>
        <p:spPr bwMode="auto">
          <a:xfrm>
            <a:off x="2743200" y="1066800"/>
            <a:ext cx="3810000" cy="1143000"/>
          </a:xfrm>
          <a:prstGeom prst="rect">
            <a:avLst/>
          </a:prstGeom>
          <a:solidFill>
            <a:schemeClr val="accent2"/>
          </a:solidFill>
          <a:ln w="38100">
            <a:solidFill>
              <a:srgbClr val="000000"/>
            </a:solidFill>
            <a:miter lim="800000"/>
            <a:headEnd/>
            <a:tailEnd/>
          </a:ln>
          <a:effectLst/>
        </p:spPr>
        <p:txBody>
          <a:bodyPr wrap="none" anchor="ctr"/>
          <a:lstStyle/>
          <a:p>
            <a:pPr algn="ctr" eaLnBrk="0" hangingPunct="0"/>
            <a:r>
              <a:rPr lang="en-US" sz="4400" b="1">
                <a:solidFill>
                  <a:schemeClr val="tx2"/>
                </a:solidFill>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slide(fromBottom)">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Effect transition="in" filter="barn(inHorizontal)">
                                      <p:cBhvr>
                                        <p:cTn id="12"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en-US"/>
          </a:p>
        </p:txBody>
      </p:sp>
      <p:pic>
        <p:nvPicPr>
          <p:cNvPr id="109571" name="Picture 3" descr="8547"/>
          <p:cNvPicPr>
            <a:picLocks noChangeAspect="1" noChangeArrowheads="1"/>
          </p:cNvPicPr>
          <p:nvPr>
            <p:ph type="body" idx="4294967295"/>
          </p:nvPr>
        </p:nvPicPr>
        <p:blipFill>
          <a:blip r:embed="rId3"/>
          <a:srcRect/>
          <a:stretch>
            <a:fillRect/>
          </a:stretch>
        </p:blipFill>
        <p:spPr>
          <a:xfrm>
            <a:off x="0" y="0"/>
            <a:ext cx="9144000" cy="6858000"/>
          </a:xfrm>
          <a:noFill/>
          <a:ln/>
        </p:spPr>
      </p:pic>
      <p:sp>
        <p:nvSpPr>
          <p:cNvPr id="109572" name="Rectangle 4"/>
          <p:cNvSpPr>
            <a:spLocks noChangeArrowheads="1"/>
          </p:cNvSpPr>
          <p:nvPr/>
        </p:nvSpPr>
        <p:spPr bwMode="auto">
          <a:xfrm>
            <a:off x="1066800" y="609600"/>
            <a:ext cx="3048000" cy="641350"/>
          </a:xfrm>
          <a:prstGeom prst="rect">
            <a:avLst/>
          </a:prstGeom>
          <a:noFill/>
          <a:ln w="9525">
            <a:noFill/>
            <a:miter lim="800000"/>
            <a:headEnd/>
            <a:tailEnd/>
          </a:ln>
          <a:effectLst/>
        </p:spPr>
        <p:txBody>
          <a:bodyPr>
            <a:spAutoFit/>
          </a:bodyPr>
          <a:lstStyle/>
          <a:p>
            <a:pPr eaLnBrk="0" hangingPunct="0"/>
            <a:r>
              <a:rPr lang="en-US" sz="3600" b="1">
                <a:solidFill>
                  <a:srgbClr val="FFFF00"/>
                </a:solidFill>
              </a:rPr>
              <a:t>KÍNH CHÚC</a:t>
            </a:r>
          </a:p>
        </p:txBody>
      </p:sp>
      <p:sp>
        <p:nvSpPr>
          <p:cNvPr id="109573" name="Rectangle 5"/>
          <p:cNvSpPr>
            <a:spLocks noChangeArrowheads="1"/>
          </p:cNvSpPr>
          <p:nvPr/>
        </p:nvSpPr>
        <p:spPr bwMode="auto">
          <a:xfrm>
            <a:off x="609600" y="1447800"/>
            <a:ext cx="8305800" cy="579438"/>
          </a:xfrm>
          <a:prstGeom prst="rect">
            <a:avLst/>
          </a:prstGeom>
          <a:noFill/>
          <a:ln w="9525">
            <a:noFill/>
            <a:miter lim="800000"/>
            <a:headEnd/>
            <a:tailEnd/>
          </a:ln>
          <a:effectLst/>
        </p:spPr>
        <p:txBody>
          <a:bodyPr>
            <a:spAutoFit/>
          </a:bodyPr>
          <a:lstStyle/>
          <a:p>
            <a:pPr eaLnBrk="0" hangingPunct="0"/>
            <a:r>
              <a:rPr lang="en-US" sz="3200" b="1">
                <a:solidFill>
                  <a:srgbClr val="FFFF00"/>
                </a:solidFill>
              </a:rPr>
              <a:t>Quy</a:t>
            </a:r>
            <a:r>
              <a:rPr lang="en-US" sz="3200" b="1">
                <a:solidFill>
                  <a:srgbClr val="FFFF00"/>
                </a:solidFill>
                <a:latin typeface="VNI-Times" pitchFamily="2" charset="0"/>
              </a:rPr>
              <a:t>ù</a:t>
            </a:r>
            <a:r>
              <a:rPr lang="en-US" sz="3200" b="1">
                <a:solidFill>
                  <a:srgbClr val="FFFF00"/>
                </a:solidFill>
              </a:rPr>
              <a:t> thầy cô, cùng các em học sinh</a:t>
            </a:r>
          </a:p>
        </p:txBody>
      </p:sp>
      <p:sp>
        <p:nvSpPr>
          <p:cNvPr id="109574" name="Rectangle 6"/>
          <p:cNvSpPr>
            <a:spLocks noChangeArrowheads="1"/>
          </p:cNvSpPr>
          <p:nvPr/>
        </p:nvSpPr>
        <p:spPr bwMode="auto">
          <a:xfrm>
            <a:off x="4648200" y="2743200"/>
            <a:ext cx="3309938" cy="914400"/>
          </a:xfrm>
          <a:prstGeom prst="rect">
            <a:avLst/>
          </a:prstGeom>
          <a:noFill/>
          <a:ln w="9525">
            <a:noFill/>
            <a:miter lim="800000"/>
            <a:headEnd/>
            <a:tailEnd/>
          </a:ln>
          <a:effectLst/>
        </p:spPr>
        <p:txBody>
          <a:bodyPr wrap="none">
            <a:spAutoFit/>
          </a:bodyPr>
          <a:lstStyle/>
          <a:p>
            <a:pPr eaLnBrk="0" hangingPunct="0"/>
            <a:r>
              <a:rPr lang="en-US" sz="5400" b="1">
                <a:solidFill>
                  <a:srgbClr val="FFFF00"/>
                </a:solidFill>
              </a:rPr>
              <a:t>Sức khoẻ</a:t>
            </a:r>
          </a:p>
        </p:txBody>
      </p:sp>
      <p:sp>
        <p:nvSpPr>
          <p:cNvPr id="109575" name="Rectangle 7"/>
          <p:cNvSpPr>
            <a:spLocks noChangeArrowheads="1"/>
          </p:cNvSpPr>
          <p:nvPr/>
        </p:nvSpPr>
        <p:spPr bwMode="auto">
          <a:xfrm>
            <a:off x="5257800" y="4038600"/>
            <a:ext cx="3338513" cy="823913"/>
          </a:xfrm>
          <a:prstGeom prst="rect">
            <a:avLst/>
          </a:prstGeom>
          <a:noFill/>
          <a:ln w="9525">
            <a:noFill/>
            <a:miter lim="800000"/>
            <a:headEnd/>
            <a:tailEnd/>
          </a:ln>
          <a:effectLst/>
        </p:spPr>
        <p:txBody>
          <a:bodyPr wrap="none">
            <a:spAutoFit/>
          </a:bodyPr>
          <a:lstStyle/>
          <a:p>
            <a:pPr eaLnBrk="0" hangingPunct="0"/>
            <a:r>
              <a:rPr lang="en-US" sz="4800" b="1">
                <a:solidFill>
                  <a:srgbClr val="FFFF00"/>
                </a:solidFill>
              </a:rPr>
              <a:t>Hạnh phúc</a:t>
            </a:r>
          </a:p>
        </p:txBody>
      </p:sp>
      <p:sp>
        <p:nvSpPr>
          <p:cNvPr id="109576" name="Rectangle 8"/>
          <p:cNvSpPr>
            <a:spLocks noChangeArrowheads="1"/>
          </p:cNvSpPr>
          <p:nvPr/>
        </p:nvSpPr>
        <p:spPr bwMode="auto">
          <a:xfrm>
            <a:off x="4997450" y="5410200"/>
            <a:ext cx="4146550" cy="914400"/>
          </a:xfrm>
          <a:prstGeom prst="rect">
            <a:avLst/>
          </a:prstGeom>
          <a:noFill/>
          <a:ln w="9525">
            <a:noFill/>
            <a:miter lim="800000"/>
            <a:headEnd/>
            <a:tailEnd/>
          </a:ln>
          <a:effectLst/>
        </p:spPr>
        <p:txBody>
          <a:bodyPr wrap="none">
            <a:spAutoFit/>
          </a:bodyPr>
          <a:lstStyle/>
          <a:p>
            <a:pPr eaLnBrk="0" hangingPunct="0"/>
            <a:r>
              <a:rPr lang="en-US" sz="5400" b="1">
                <a:solidFill>
                  <a:srgbClr val="FFFF00"/>
                </a:solidFill>
              </a:rPr>
              <a:t>&amp; Thành đạt</a:t>
            </a:r>
          </a:p>
        </p:txBody>
      </p:sp>
      <p:pic>
        <p:nvPicPr>
          <p:cNvPr id="109578" name="-rangrovietnam.mp3">
            <a:hlinkClick r:id="" action="ppaction://media"/>
          </p:cNvPr>
          <p:cNvPicPr>
            <a:picLocks noRot="1" noChangeAspect="1" noChangeArrowheads="1"/>
          </p:cNvPicPr>
          <p:nvPr>
            <a:audioFile r:link="rId1"/>
          </p:nvPr>
        </p:nvPicPr>
        <p:blipFill>
          <a:blip r:embed="rId4"/>
          <a:srcRect/>
          <a:stretch>
            <a:fillRect/>
          </a:stretch>
        </p:blipFill>
        <p:spPr bwMode="auto">
          <a:xfrm>
            <a:off x="381000" y="7620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9578"/>
                                        </p:tgtEl>
                                      </p:cBhvr>
                                    </p:cmd>
                                  </p:childTnLst>
                                </p:cTn>
                              </p:par>
                              <p:par>
                                <p:cTn id="7" presetID="29" presetClass="entr" presetSubtype="0" fill="hold" grpId="0" nodeType="withEffect">
                                  <p:stCondLst>
                                    <p:cond delay="0"/>
                                  </p:stCondLst>
                                  <p:childTnLst>
                                    <p:set>
                                      <p:cBhvr>
                                        <p:cTn id="8" dur="1" fill="hold">
                                          <p:stCondLst>
                                            <p:cond delay="0"/>
                                          </p:stCondLst>
                                        </p:cTn>
                                        <p:tgtEl>
                                          <p:spTgt spid="109572"/>
                                        </p:tgtEl>
                                        <p:attrNameLst>
                                          <p:attrName>style.visibility</p:attrName>
                                        </p:attrNameLst>
                                      </p:cBhvr>
                                      <p:to>
                                        <p:strVal val="visible"/>
                                      </p:to>
                                    </p:set>
                                    <p:anim calcmode="lin" valueType="num">
                                      <p:cBhvr>
                                        <p:cTn id="9" dur="1000" fill="hold"/>
                                        <p:tgtEl>
                                          <p:spTgt spid="109572"/>
                                        </p:tgtEl>
                                        <p:attrNameLst>
                                          <p:attrName>ppt_x</p:attrName>
                                        </p:attrNameLst>
                                      </p:cBhvr>
                                      <p:tavLst>
                                        <p:tav tm="0">
                                          <p:val>
                                            <p:strVal val="#ppt_x-.2"/>
                                          </p:val>
                                        </p:tav>
                                        <p:tav tm="100000">
                                          <p:val>
                                            <p:strVal val="#ppt_x"/>
                                          </p:val>
                                        </p:tav>
                                      </p:tavLst>
                                    </p:anim>
                                    <p:anim calcmode="lin" valueType="num">
                                      <p:cBhvr>
                                        <p:cTn id="10" dur="1000" fill="hold"/>
                                        <p:tgtEl>
                                          <p:spTgt spid="109572"/>
                                        </p:tgtEl>
                                        <p:attrNameLst>
                                          <p:attrName>ppt_y</p:attrName>
                                        </p:attrNameLst>
                                      </p:cBhvr>
                                      <p:tavLst>
                                        <p:tav tm="0">
                                          <p:val>
                                            <p:strVal val="#ppt_y"/>
                                          </p:val>
                                        </p:tav>
                                        <p:tav tm="100000">
                                          <p:val>
                                            <p:strVal val="#ppt_y"/>
                                          </p:val>
                                        </p:tav>
                                      </p:tavLst>
                                    </p:anim>
                                    <p:animEffect transition="in" filter="wipe(right)" prLst="gradientSize: 0.1">
                                      <p:cBhvr>
                                        <p:cTn id="11" dur="1000"/>
                                        <p:tgtEl>
                                          <p:spTgt spid="109572"/>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109573"/>
                                        </p:tgtEl>
                                        <p:attrNameLst>
                                          <p:attrName>style.visibility</p:attrName>
                                        </p:attrNameLst>
                                      </p:cBhvr>
                                      <p:to>
                                        <p:strVal val="visible"/>
                                      </p:to>
                                    </p:set>
                                    <p:anim calcmode="lin" valueType="num">
                                      <p:cBhvr>
                                        <p:cTn id="14" dur="2000" fill="hold"/>
                                        <p:tgtEl>
                                          <p:spTgt spid="109573"/>
                                        </p:tgtEl>
                                        <p:attrNameLst>
                                          <p:attrName>ppt_x</p:attrName>
                                        </p:attrNameLst>
                                      </p:cBhvr>
                                      <p:tavLst>
                                        <p:tav tm="0">
                                          <p:val>
                                            <p:strVal val="#ppt_x-.2"/>
                                          </p:val>
                                        </p:tav>
                                        <p:tav tm="100000">
                                          <p:val>
                                            <p:strVal val="#ppt_x"/>
                                          </p:val>
                                        </p:tav>
                                      </p:tavLst>
                                    </p:anim>
                                    <p:anim calcmode="lin" valueType="num">
                                      <p:cBhvr>
                                        <p:cTn id="15" dur="2000" fill="hold"/>
                                        <p:tgtEl>
                                          <p:spTgt spid="10957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09573"/>
                                        </p:tgtEl>
                                      </p:cBhvr>
                                    </p:animEffect>
                                  </p:childTnLst>
                                </p:cTn>
                              </p:par>
                            </p:childTnLst>
                          </p:cTn>
                        </p:par>
                        <p:par>
                          <p:cTn id="17" fill="hold">
                            <p:stCondLst>
                              <p:cond delay="2000"/>
                            </p:stCondLst>
                            <p:childTnLst>
                              <p:par>
                                <p:cTn id="18" presetID="29" presetClass="entr" presetSubtype="0" fill="hold" grpId="0" nodeType="afterEffect">
                                  <p:stCondLst>
                                    <p:cond delay="0"/>
                                  </p:stCondLst>
                                  <p:childTnLst>
                                    <p:set>
                                      <p:cBhvr>
                                        <p:cTn id="19" dur="1" fill="hold">
                                          <p:stCondLst>
                                            <p:cond delay="0"/>
                                          </p:stCondLst>
                                        </p:cTn>
                                        <p:tgtEl>
                                          <p:spTgt spid="109574"/>
                                        </p:tgtEl>
                                        <p:attrNameLst>
                                          <p:attrName>style.visibility</p:attrName>
                                        </p:attrNameLst>
                                      </p:cBhvr>
                                      <p:to>
                                        <p:strVal val="visible"/>
                                      </p:to>
                                    </p:set>
                                    <p:anim calcmode="lin" valueType="num">
                                      <p:cBhvr>
                                        <p:cTn id="20" dur="2000" fill="hold"/>
                                        <p:tgtEl>
                                          <p:spTgt spid="109574"/>
                                        </p:tgtEl>
                                        <p:attrNameLst>
                                          <p:attrName>ppt_x</p:attrName>
                                        </p:attrNameLst>
                                      </p:cBhvr>
                                      <p:tavLst>
                                        <p:tav tm="0">
                                          <p:val>
                                            <p:strVal val="#ppt_x-.2"/>
                                          </p:val>
                                        </p:tav>
                                        <p:tav tm="100000">
                                          <p:val>
                                            <p:strVal val="#ppt_x"/>
                                          </p:val>
                                        </p:tav>
                                      </p:tavLst>
                                    </p:anim>
                                    <p:anim calcmode="lin" valueType="num">
                                      <p:cBhvr>
                                        <p:cTn id="21" dur="2000" fill="hold"/>
                                        <p:tgtEl>
                                          <p:spTgt spid="109574"/>
                                        </p:tgtEl>
                                        <p:attrNameLst>
                                          <p:attrName>ppt_y</p:attrName>
                                        </p:attrNameLst>
                                      </p:cBhvr>
                                      <p:tavLst>
                                        <p:tav tm="0">
                                          <p:val>
                                            <p:strVal val="#ppt_y"/>
                                          </p:val>
                                        </p:tav>
                                        <p:tav tm="100000">
                                          <p:val>
                                            <p:strVal val="#ppt_y"/>
                                          </p:val>
                                        </p:tav>
                                      </p:tavLst>
                                    </p:anim>
                                    <p:animEffect transition="in" filter="wipe(right)" prLst="gradientSize: 0.1">
                                      <p:cBhvr>
                                        <p:cTn id="22" dur="2000"/>
                                        <p:tgtEl>
                                          <p:spTgt spid="109574"/>
                                        </p:tgtEl>
                                      </p:cBhvr>
                                    </p:animEffect>
                                  </p:childTnLst>
                                </p:cTn>
                              </p:par>
                            </p:childTnLst>
                          </p:cTn>
                        </p:par>
                        <p:par>
                          <p:cTn id="23" fill="hold">
                            <p:stCondLst>
                              <p:cond delay="4000"/>
                            </p:stCondLst>
                            <p:childTnLst>
                              <p:par>
                                <p:cTn id="24" presetID="29" presetClass="entr" presetSubtype="0" fill="hold" grpId="0" nodeType="afterEffect">
                                  <p:stCondLst>
                                    <p:cond delay="0"/>
                                  </p:stCondLst>
                                  <p:childTnLst>
                                    <p:set>
                                      <p:cBhvr>
                                        <p:cTn id="25" dur="1" fill="hold">
                                          <p:stCondLst>
                                            <p:cond delay="0"/>
                                          </p:stCondLst>
                                        </p:cTn>
                                        <p:tgtEl>
                                          <p:spTgt spid="109575"/>
                                        </p:tgtEl>
                                        <p:attrNameLst>
                                          <p:attrName>style.visibility</p:attrName>
                                        </p:attrNameLst>
                                      </p:cBhvr>
                                      <p:to>
                                        <p:strVal val="visible"/>
                                      </p:to>
                                    </p:set>
                                    <p:anim calcmode="lin" valueType="num">
                                      <p:cBhvr>
                                        <p:cTn id="26" dur="2000" fill="hold"/>
                                        <p:tgtEl>
                                          <p:spTgt spid="109575"/>
                                        </p:tgtEl>
                                        <p:attrNameLst>
                                          <p:attrName>ppt_x</p:attrName>
                                        </p:attrNameLst>
                                      </p:cBhvr>
                                      <p:tavLst>
                                        <p:tav tm="0">
                                          <p:val>
                                            <p:strVal val="#ppt_x-.2"/>
                                          </p:val>
                                        </p:tav>
                                        <p:tav tm="100000">
                                          <p:val>
                                            <p:strVal val="#ppt_x"/>
                                          </p:val>
                                        </p:tav>
                                      </p:tavLst>
                                    </p:anim>
                                    <p:anim calcmode="lin" valueType="num">
                                      <p:cBhvr>
                                        <p:cTn id="27" dur="2000" fill="hold"/>
                                        <p:tgtEl>
                                          <p:spTgt spid="109575"/>
                                        </p:tgtEl>
                                        <p:attrNameLst>
                                          <p:attrName>ppt_y</p:attrName>
                                        </p:attrNameLst>
                                      </p:cBhvr>
                                      <p:tavLst>
                                        <p:tav tm="0">
                                          <p:val>
                                            <p:strVal val="#ppt_y"/>
                                          </p:val>
                                        </p:tav>
                                        <p:tav tm="100000">
                                          <p:val>
                                            <p:strVal val="#ppt_y"/>
                                          </p:val>
                                        </p:tav>
                                      </p:tavLst>
                                    </p:anim>
                                    <p:animEffect transition="in" filter="wipe(right)" prLst="gradientSize: 0.1">
                                      <p:cBhvr>
                                        <p:cTn id="28" dur="2000"/>
                                        <p:tgtEl>
                                          <p:spTgt spid="109575"/>
                                        </p:tgtEl>
                                      </p:cBhvr>
                                    </p:animEffect>
                                  </p:childTnLst>
                                </p:cTn>
                              </p:par>
                            </p:childTnLst>
                          </p:cTn>
                        </p:par>
                        <p:par>
                          <p:cTn id="29" fill="hold">
                            <p:stCondLst>
                              <p:cond delay="6000"/>
                            </p:stCondLst>
                            <p:childTnLst>
                              <p:par>
                                <p:cTn id="30" presetID="29" presetClass="entr" presetSubtype="0" fill="hold" grpId="0" nodeType="afterEffect">
                                  <p:stCondLst>
                                    <p:cond delay="0"/>
                                  </p:stCondLst>
                                  <p:childTnLst>
                                    <p:set>
                                      <p:cBhvr>
                                        <p:cTn id="31" dur="1" fill="hold">
                                          <p:stCondLst>
                                            <p:cond delay="0"/>
                                          </p:stCondLst>
                                        </p:cTn>
                                        <p:tgtEl>
                                          <p:spTgt spid="109576"/>
                                        </p:tgtEl>
                                        <p:attrNameLst>
                                          <p:attrName>style.visibility</p:attrName>
                                        </p:attrNameLst>
                                      </p:cBhvr>
                                      <p:to>
                                        <p:strVal val="visible"/>
                                      </p:to>
                                    </p:set>
                                    <p:anim calcmode="lin" valueType="num">
                                      <p:cBhvr>
                                        <p:cTn id="32" dur="2000" fill="hold"/>
                                        <p:tgtEl>
                                          <p:spTgt spid="109576"/>
                                        </p:tgtEl>
                                        <p:attrNameLst>
                                          <p:attrName>ppt_x</p:attrName>
                                        </p:attrNameLst>
                                      </p:cBhvr>
                                      <p:tavLst>
                                        <p:tav tm="0">
                                          <p:val>
                                            <p:strVal val="#ppt_x-.2"/>
                                          </p:val>
                                        </p:tav>
                                        <p:tav tm="100000">
                                          <p:val>
                                            <p:strVal val="#ppt_x"/>
                                          </p:val>
                                        </p:tav>
                                      </p:tavLst>
                                    </p:anim>
                                    <p:anim calcmode="lin" valueType="num">
                                      <p:cBhvr>
                                        <p:cTn id="33" dur="2000" fill="hold"/>
                                        <p:tgtEl>
                                          <p:spTgt spid="109576"/>
                                        </p:tgtEl>
                                        <p:attrNameLst>
                                          <p:attrName>ppt_y</p:attrName>
                                        </p:attrNameLst>
                                      </p:cBhvr>
                                      <p:tavLst>
                                        <p:tav tm="0">
                                          <p:val>
                                            <p:strVal val="#ppt_y"/>
                                          </p:val>
                                        </p:tav>
                                        <p:tav tm="100000">
                                          <p:val>
                                            <p:strVal val="#ppt_y"/>
                                          </p:val>
                                        </p:tav>
                                      </p:tavLst>
                                    </p:anim>
                                    <p:animEffect transition="in" filter="wipe(right)" prLst="gradientSize: 0.1">
                                      <p:cBhvr>
                                        <p:cTn id="34" dur="2000"/>
                                        <p:tgtEl>
                                          <p:spTgt spid="1095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5" repeatCount="indefinite" fill="hold" display="0">
                  <p:stCondLst>
                    <p:cond delay="indefinite"/>
                  </p:stCondLst>
                  <p:endCondLst>
                    <p:cond evt="onPrev" delay="0">
                      <p:tgtEl>
                        <p:sldTgt/>
                      </p:tgtEl>
                    </p:cond>
                    <p:cond evt="onStopAudio" delay="0">
                      <p:tgtEl>
                        <p:sldTgt/>
                      </p:tgtEl>
                    </p:cond>
                  </p:endCondLst>
                </p:cTn>
                <p:tgtEl>
                  <p:spTgt spid="109578"/>
                </p:tgtEl>
              </p:cMediaNode>
            </p:audio>
          </p:childTnLst>
        </p:cTn>
      </p:par>
    </p:tnLst>
    <p:bldLst>
      <p:bldP spid="109572" grpId="0"/>
      <p:bldP spid="109573" grpId="0"/>
      <p:bldP spid="109574" grpId="0"/>
      <p:bldP spid="109575" grpId="0"/>
      <p:bldP spid="1095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WordArt 5"/>
          <p:cNvSpPr>
            <a:spLocks noChangeArrowheads="1" noChangeShapeType="1" noTextEdit="1"/>
          </p:cNvSpPr>
          <p:nvPr/>
        </p:nvSpPr>
        <p:spPr bwMode="auto">
          <a:xfrm>
            <a:off x="3505200" y="914400"/>
            <a:ext cx="2133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FF0000"/>
                </a:solidFill>
                <a:latin typeface="Arial"/>
                <a:cs typeface="Arial"/>
              </a:rPr>
              <a:t>LỊCH SỬ</a:t>
            </a:r>
          </a:p>
        </p:txBody>
      </p:sp>
      <p:sp>
        <p:nvSpPr>
          <p:cNvPr id="87046" name="WordArt 6"/>
          <p:cNvSpPr>
            <a:spLocks noChangeArrowheads="1" noChangeShapeType="1" noTextEdit="1"/>
          </p:cNvSpPr>
          <p:nvPr/>
        </p:nvSpPr>
        <p:spPr bwMode="auto">
          <a:xfrm>
            <a:off x="609600" y="1905000"/>
            <a:ext cx="304800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0000FF"/>
                </a:solidFill>
                <a:effectLst>
                  <a:outerShdw dist="35921" dir="2700000" sy="50000" kx="2115830" algn="bl" rotWithShape="0">
                    <a:srgbClr val="C0C0C0">
                      <a:alpha val="80000"/>
                    </a:srgbClr>
                  </a:outerShdw>
                </a:effectLst>
                <a:latin typeface="Arial"/>
                <a:cs typeface="Arial"/>
              </a:rPr>
              <a:t>KIỂM TRA BÀI CŨ:</a:t>
            </a:r>
          </a:p>
        </p:txBody>
      </p:sp>
      <p:sp>
        <p:nvSpPr>
          <p:cNvPr id="87047" name="Text Box 7"/>
          <p:cNvSpPr txBox="1">
            <a:spLocks noChangeArrowheads="1"/>
          </p:cNvSpPr>
          <p:nvPr/>
        </p:nvSpPr>
        <p:spPr bwMode="auto">
          <a:xfrm>
            <a:off x="685800" y="2743200"/>
            <a:ext cx="8153400" cy="1066800"/>
          </a:xfrm>
          <a:prstGeom prst="rect">
            <a:avLst/>
          </a:prstGeom>
          <a:noFill/>
          <a:ln w="9525">
            <a:noFill/>
            <a:miter lim="800000"/>
            <a:headEnd/>
            <a:tailEnd/>
          </a:ln>
          <a:effectLst/>
        </p:spPr>
        <p:txBody>
          <a:bodyPr>
            <a:spAutoFit/>
          </a:bodyPr>
          <a:lstStyle/>
          <a:p>
            <a:pPr>
              <a:spcBef>
                <a:spcPct val="50000"/>
              </a:spcBef>
            </a:pPr>
            <a:r>
              <a:rPr lang="en-US" sz="3200" b="1"/>
              <a:t>1- Năm 1786, Nguyễn Huệ kéo quân ra Bắc để làm gì?</a:t>
            </a:r>
          </a:p>
        </p:txBody>
      </p:sp>
      <p:sp>
        <p:nvSpPr>
          <p:cNvPr id="87048" name="Text Box 8"/>
          <p:cNvSpPr txBox="1">
            <a:spLocks noChangeArrowheads="1"/>
          </p:cNvSpPr>
          <p:nvPr/>
        </p:nvSpPr>
        <p:spPr bwMode="auto">
          <a:xfrm>
            <a:off x="685800" y="4419600"/>
            <a:ext cx="8077200" cy="1066800"/>
          </a:xfrm>
          <a:prstGeom prst="rect">
            <a:avLst/>
          </a:prstGeom>
          <a:noFill/>
          <a:ln w="9525">
            <a:noFill/>
            <a:miter lim="800000"/>
            <a:headEnd/>
            <a:tailEnd/>
          </a:ln>
          <a:effectLst/>
        </p:spPr>
        <p:txBody>
          <a:bodyPr>
            <a:spAutoFit/>
          </a:bodyPr>
          <a:lstStyle/>
          <a:p>
            <a:pPr>
              <a:spcBef>
                <a:spcPct val="50000"/>
              </a:spcBef>
            </a:pPr>
            <a:r>
              <a:rPr lang="en-US" sz="3200" b="1"/>
              <a:t>2- Em hãy trình bày kết quả của việc nghĩa quân Tây Sơn tiến ra Thăng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additive="base">
                                        <p:cTn id="7" dur="500" fill="hold"/>
                                        <p:tgtEl>
                                          <p:spTgt spid="87046"/>
                                        </p:tgtEl>
                                        <p:attrNameLst>
                                          <p:attrName>ppt_x</p:attrName>
                                        </p:attrNameLst>
                                      </p:cBhvr>
                                      <p:tavLst>
                                        <p:tav tm="0">
                                          <p:val>
                                            <p:strVal val="#ppt_x"/>
                                          </p:val>
                                        </p:tav>
                                        <p:tav tm="100000">
                                          <p:val>
                                            <p:strVal val="#ppt_x"/>
                                          </p:val>
                                        </p:tav>
                                      </p:tavLst>
                                    </p:anim>
                                    <p:anim calcmode="lin" valueType="num">
                                      <p:cBhvr additive="base">
                                        <p:cTn id="8" dur="500" fill="hold"/>
                                        <p:tgtEl>
                                          <p:spTgt spid="870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7047"/>
                                        </p:tgtEl>
                                        <p:attrNameLst>
                                          <p:attrName>style.visibility</p:attrName>
                                        </p:attrNameLst>
                                      </p:cBhvr>
                                      <p:to>
                                        <p:strVal val="visible"/>
                                      </p:to>
                                    </p:set>
                                    <p:animEffect transition="in" filter="box(in)">
                                      <p:cBhvr>
                                        <p:cTn id="13" dur="500"/>
                                        <p:tgtEl>
                                          <p:spTgt spid="8704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7048"/>
                                        </p:tgtEl>
                                        <p:attrNameLst>
                                          <p:attrName>style.visibility</p:attrName>
                                        </p:attrNameLst>
                                      </p:cBhvr>
                                      <p:to>
                                        <p:strVal val="visible"/>
                                      </p:to>
                                    </p:set>
                                    <p:animEffect transition="in" filter="wedge">
                                      <p:cBhvr>
                                        <p:cTn id="18" dur="5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p:bldP spid="87047" grpId="0"/>
      <p:bldP spid="870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100000">
              <a:srgbClr val="FF99FF"/>
            </a:gs>
          </a:gsLst>
          <a:lin ang="5400000" scaled="1"/>
        </a:gradFill>
        <a:effectLst/>
      </p:bgPr>
    </p:bg>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990600" y="1524000"/>
            <a:ext cx="7086600" cy="16764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Quang Trung đại phá quân Thanh</a:t>
            </a:r>
          </a:p>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(Năm 1789)</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pic>
        <p:nvPicPr>
          <p:cNvPr id="2060" name="Picture 12" descr="dl_tree18.gif (6813 bytes)"/>
          <p:cNvPicPr>
            <a:picLocks noChangeAspect="1" noChangeArrowheads="1"/>
          </p:cNvPicPr>
          <p:nvPr/>
        </p:nvPicPr>
        <p:blipFill>
          <a:blip r:embed="rId2"/>
          <a:srcRect/>
          <a:stretch>
            <a:fillRect/>
          </a:stretch>
        </p:blipFill>
        <p:spPr bwMode="auto">
          <a:xfrm>
            <a:off x="8305800" y="6083300"/>
            <a:ext cx="657225" cy="698500"/>
          </a:xfrm>
          <a:prstGeom prst="rect">
            <a:avLst/>
          </a:prstGeom>
          <a:noFill/>
        </p:spPr>
      </p:pic>
      <p:sp>
        <p:nvSpPr>
          <p:cNvPr id="2068" name="WordArt 20"/>
          <p:cNvSpPr>
            <a:spLocks noChangeArrowheads="1" noChangeShapeType="1" noTextEdit="1"/>
          </p:cNvSpPr>
          <p:nvPr/>
        </p:nvSpPr>
        <p:spPr bwMode="auto">
          <a:xfrm>
            <a:off x="3505200" y="914400"/>
            <a:ext cx="2133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FF0000"/>
                </a:solidFill>
                <a:latin typeface="Arial"/>
                <a:cs typeface="Arial"/>
              </a:rPr>
              <a:t>LỊCH SỬ</a:t>
            </a:r>
          </a:p>
        </p:txBody>
      </p:sp>
      <p:pic>
        <p:nvPicPr>
          <p:cNvPr id="2070" name="Picture 22" descr="73_QTrung"/>
          <p:cNvPicPr>
            <a:picLocks noChangeAspect="1" noChangeArrowheads="1"/>
          </p:cNvPicPr>
          <p:nvPr/>
        </p:nvPicPr>
        <p:blipFill>
          <a:blip r:embed="rId3"/>
          <a:srcRect/>
          <a:stretch>
            <a:fillRect/>
          </a:stretch>
        </p:blipFill>
        <p:spPr bwMode="auto">
          <a:xfrm>
            <a:off x="2667000" y="3276600"/>
            <a:ext cx="3886200" cy="29972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arn(in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70"/>
                                        </p:tgtEl>
                                        <p:attrNameLst>
                                          <p:attrName>style.visibility</p:attrName>
                                        </p:attrNameLst>
                                      </p:cBhvr>
                                      <p:to>
                                        <p:strVal val="visible"/>
                                      </p:to>
                                    </p:set>
                                    <p:animEffect transition="in" filter="strips(downLeft)">
                                      <p:cBhvr>
                                        <p:cTn id="12"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WordArt 5"/>
          <p:cNvSpPr>
            <a:spLocks noChangeArrowheads="1" noChangeShapeType="1" noTextEdit="1"/>
          </p:cNvSpPr>
          <p:nvPr/>
        </p:nvSpPr>
        <p:spPr bwMode="auto">
          <a:xfrm>
            <a:off x="3505200" y="838200"/>
            <a:ext cx="2133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FF0000"/>
                </a:solidFill>
                <a:latin typeface="Arial"/>
                <a:cs typeface="Arial"/>
              </a:rPr>
              <a:t>LỊCH SỬ</a:t>
            </a:r>
          </a:p>
        </p:txBody>
      </p:sp>
      <p:sp>
        <p:nvSpPr>
          <p:cNvPr id="88070" name="WordArt 6"/>
          <p:cNvSpPr>
            <a:spLocks noChangeArrowheads="1" noChangeShapeType="1" noTextEdit="1"/>
          </p:cNvSpPr>
          <p:nvPr/>
        </p:nvSpPr>
        <p:spPr bwMode="auto">
          <a:xfrm>
            <a:off x="1524000" y="1447800"/>
            <a:ext cx="6248400" cy="6858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Quang Trung đại phá quân Thanh</a:t>
            </a:r>
          </a:p>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(Năm 1789)</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88071" name="WordArt 7"/>
          <p:cNvSpPr>
            <a:spLocks noChangeArrowheads="1" noChangeShapeType="1" noTextEdit="1"/>
          </p:cNvSpPr>
          <p:nvPr/>
        </p:nvSpPr>
        <p:spPr bwMode="auto">
          <a:xfrm>
            <a:off x="533400" y="2362200"/>
            <a:ext cx="4549775" cy="396875"/>
          </a:xfrm>
          <a:prstGeom prst="rect">
            <a:avLst/>
          </a:prstGeom>
        </p:spPr>
        <p:txBody>
          <a:bodyPr wrap="none" fromWordArt="1">
            <a:prstTxWarp prst="textPlain">
              <a:avLst>
                <a:gd name="adj" fmla="val 50000"/>
              </a:avLst>
            </a:prstTxWarp>
          </a:bodyPr>
          <a:lstStyle/>
          <a:p>
            <a:pPr algn="ctr"/>
            <a:r>
              <a:rPr lang="vi-VN" sz="2800" b="1" kern="10">
                <a:ln w="9525">
                  <a:solidFill>
                    <a:srgbClr val="FF0000"/>
                  </a:solidFill>
                  <a:round/>
                  <a:headEnd/>
                  <a:tailEnd/>
                </a:ln>
                <a:solidFill>
                  <a:srgbClr val="FF0000"/>
                </a:solidFill>
                <a:latin typeface="Arial"/>
                <a:cs typeface="Arial"/>
              </a:rPr>
              <a:t>1.Hoàn cảnh dẫn đến trận đánh:</a:t>
            </a:r>
            <a:endParaRPr lang="en-US" sz="2800" b="1" kern="10">
              <a:ln w="9525">
                <a:solidFill>
                  <a:srgbClr val="FF0000"/>
                </a:solidFill>
                <a:round/>
                <a:headEnd/>
                <a:tailEnd/>
              </a:ln>
              <a:solidFill>
                <a:srgbClr val="FF0000"/>
              </a:solidFill>
              <a:latin typeface="Arial"/>
              <a:cs typeface="Arial"/>
            </a:endParaRPr>
          </a:p>
        </p:txBody>
      </p:sp>
      <p:sp>
        <p:nvSpPr>
          <p:cNvPr id="88072" name="Text Box 8"/>
          <p:cNvSpPr txBox="1">
            <a:spLocks noChangeArrowheads="1"/>
          </p:cNvSpPr>
          <p:nvPr/>
        </p:nvSpPr>
        <p:spPr bwMode="auto">
          <a:xfrm>
            <a:off x="609600" y="2743200"/>
            <a:ext cx="8305800" cy="1601788"/>
          </a:xfrm>
          <a:prstGeom prst="rect">
            <a:avLst/>
          </a:prstGeom>
          <a:noFill/>
          <a:ln w="9525">
            <a:noFill/>
            <a:miter lim="800000"/>
            <a:headEnd/>
            <a:tailEnd/>
          </a:ln>
          <a:effectLst/>
        </p:spPr>
        <p:txBody>
          <a:bodyPr>
            <a:spAutoFit/>
          </a:bodyPr>
          <a:lstStyle/>
          <a:p>
            <a:pPr>
              <a:spcBef>
                <a:spcPct val="50000"/>
              </a:spcBef>
            </a:pPr>
            <a:r>
              <a:rPr lang="en-US" sz="2800" b="1" u="sng"/>
              <a:t>Hoạt động 1</a:t>
            </a:r>
            <a:r>
              <a:rPr lang="en-US" sz="2800"/>
              <a:t>: </a:t>
            </a:r>
            <a:r>
              <a:rPr lang="en-US" sz="2800" b="1">
                <a:solidFill>
                  <a:srgbClr val="0000FF"/>
                </a:solidFill>
              </a:rPr>
              <a:t>Thảo luận nhóm đôi</a:t>
            </a:r>
          </a:p>
          <a:p>
            <a:pPr>
              <a:spcBef>
                <a:spcPct val="50000"/>
              </a:spcBef>
            </a:pPr>
            <a:endParaRPr lang="en-US" sz="1000" b="1">
              <a:solidFill>
                <a:srgbClr val="0000FF"/>
              </a:solidFill>
            </a:endParaRPr>
          </a:p>
          <a:p>
            <a:r>
              <a:rPr lang="en-US" sz="2800" b="1"/>
              <a:t>1- Vì sao quân Thanh sang xâm lược nước ta?</a:t>
            </a:r>
          </a:p>
          <a:p>
            <a:r>
              <a:rPr lang="en-US" sz="2800" b="1"/>
              <a:t>Trước tình hình đó Nguyễn Huệ đã làm gì?</a:t>
            </a:r>
          </a:p>
        </p:txBody>
      </p:sp>
      <p:sp>
        <p:nvSpPr>
          <p:cNvPr id="88074" name="Rectangle 10"/>
          <p:cNvSpPr>
            <a:spLocks noChangeArrowheads="1"/>
          </p:cNvSpPr>
          <p:nvPr/>
        </p:nvSpPr>
        <p:spPr bwMode="auto">
          <a:xfrm>
            <a:off x="609600" y="4572000"/>
            <a:ext cx="8229600" cy="1981200"/>
          </a:xfrm>
          <a:prstGeom prst="rect">
            <a:avLst/>
          </a:prstGeom>
          <a:solidFill>
            <a:srgbClr val="FFFF99"/>
          </a:solidFill>
          <a:ln w="9525">
            <a:solidFill>
              <a:schemeClr val="tx1"/>
            </a:solidFill>
            <a:miter lim="800000"/>
            <a:headEnd/>
            <a:tailEnd/>
          </a:ln>
          <a:effectLst/>
        </p:spPr>
        <p:txBody>
          <a:bodyPr wrap="none" anchor="ctr"/>
          <a:lstStyle/>
          <a:p>
            <a:endParaRPr lang="en-US" sz="2800" b="1"/>
          </a:p>
          <a:p>
            <a:r>
              <a:rPr lang="en-US" sz="2800" b="1"/>
              <a:t>    Cuối năm 1788, mượn cớ giúp nhà Lê, </a:t>
            </a:r>
          </a:p>
          <a:p>
            <a:r>
              <a:rPr lang="en-US" sz="2800" b="1"/>
              <a:t>quân Thanh xâm lược nước ta.</a:t>
            </a:r>
          </a:p>
          <a:p>
            <a:r>
              <a:rPr lang="en-US" sz="2800" b="1"/>
              <a:t>    Nguyễn Huệ lên ngôi Hoàng Đế, kéo quân </a:t>
            </a:r>
          </a:p>
          <a:p>
            <a:r>
              <a:rPr lang="en-US" sz="2800" b="1"/>
              <a:t>ra Bắc đánh quân Thanh.</a:t>
            </a: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blinds(horizontal)">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 calcmode="lin" valueType="num">
                                      <p:cBhvr additive="base">
                                        <p:cTn id="12" dur="500" fill="hold"/>
                                        <p:tgtEl>
                                          <p:spTgt spid="88072"/>
                                        </p:tgtEl>
                                        <p:attrNameLst>
                                          <p:attrName>ppt_x</p:attrName>
                                        </p:attrNameLst>
                                      </p:cBhvr>
                                      <p:tavLst>
                                        <p:tav tm="0">
                                          <p:val>
                                            <p:strVal val="#ppt_x"/>
                                          </p:val>
                                        </p:tav>
                                        <p:tav tm="100000">
                                          <p:val>
                                            <p:strVal val="#ppt_x"/>
                                          </p:val>
                                        </p:tav>
                                      </p:tavLst>
                                    </p:anim>
                                    <p:anim calcmode="lin" valueType="num">
                                      <p:cBhvr additive="base">
                                        <p:cTn id="13"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88072"/>
                                        </p:tgtEl>
                                      </p:cBhvr>
                                    </p:animEffect>
                                    <p:set>
                                      <p:cBhvr>
                                        <p:cTn id="18" dur="1" fill="hold">
                                          <p:stCondLst>
                                            <p:cond delay="499"/>
                                          </p:stCondLst>
                                        </p:cTn>
                                        <p:tgtEl>
                                          <p:spTgt spid="8807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8074"/>
                                        </p:tgtEl>
                                        <p:attrNameLst>
                                          <p:attrName>style.visibility</p:attrName>
                                        </p:attrNameLst>
                                      </p:cBhvr>
                                      <p:to>
                                        <p:strVal val="visible"/>
                                      </p:to>
                                    </p:set>
                                    <p:animEffect transition="in" filter="strips(downLeft)">
                                      <p:cBhvr>
                                        <p:cTn id="23"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nimBg="1"/>
      <p:bldP spid="88072" grpId="0"/>
      <p:bldP spid="88072" grpId="1"/>
      <p:bldP spid="880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type="body" idx="1"/>
          </p:nvPr>
        </p:nvSpPr>
        <p:spPr/>
        <p:txBody>
          <a:bodyPr/>
          <a:lstStyle/>
          <a:p>
            <a:endParaRPr lang="en-US"/>
          </a:p>
        </p:txBody>
      </p:sp>
      <p:pic>
        <p:nvPicPr>
          <p:cNvPr id="105477" name="Picture 5" descr="QuangTrungDaiDe_"/>
          <p:cNvPicPr>
            <a:picLocks noChangeAspect="1" noChangeArrowheads="1"/>
          </p:cNvPicPr>
          <p:nvPr/>
        </p:nvPicPr>
        <p:blipFill>
          <a:blip r:embed="rId2"/>
          <a:srcRect/>
          <a:stretch>
            <a:fillRect/>
          </a:stretch>
        </p:blipFill>
        <p:spPr bwMode="auto">
          <a:xfrm>
            <a:off x="381000" y="228600"/>
            <a:ext cx="8461375" cy="6319838"/>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p:cTn id="7" dur="1000" fill="hold"/>
                                        <p:tgtEl>
                                          <p:spTgt spid="105477"/>
                                        </p:tgtEl>
                                        <p:attrNameLst>
                                          <p:attrName>ppt_x</p:attrName>
                                        </p:attrNameLst>
                                      </p:cBhvr>
                                      <p:tavLst>
                                        <p:tav tm="0">
                                          <p:val>
                                            <p:strVal val="#ppt_x-.2"/>
                                          </p:val>
                                        </p:tav>
                                        <p:tav tm="100000">
                                          <p:val>
                                            <p:strVal val="#ppt_x"/>
                                          </p:val>
                                        </p:tav>
                                      </p:tavLst>
                                    </p:anim>
                                    <p:anim calcmode="lin" valueType="num">
                                      <p:cBhvr>
                                        <p:cTn id="8" dur="1000" fill="hold"/>
                                        <p:tgtEl>
                                          <p:spTgt spid="1054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WordArt 3"/>
          <p:cNvSpPr>
            <a:spLocks noChangeArrowheads="1" noChangeShapeType="1" noTextEdit="1"/>
          </p:cNvSpPr>
          <p:nvPr/>
        </p:nvSpPr>
        <p:spPr bwMode="auto">
          <a:xfrm>
            <a:off x="3505200" y="838200"/>
            <a:ext cx="2133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FF0000"/>
                </a:solidFill>
                <a:latin typeface="Arial"/>
                <a:cs typeface="Arial"/>
              </a:rPr>
              <a:t>LỊCH SỬ</a:t>
            </a:r>
          </a:p>
        </p:txBody>
      </p:sp>
      <p:sp>
        <p:nvSpPr>
          <p:cNvPr id="89092" name="WordArt 4"/>
          <p:cNvSpPr>
            <a:spLocks noChangeArrowheads="1" noChangeShapeType="1" noTextEdit="1"/>
          </p:cNvSpPr>
          <p:nvPr/>
        </p:nvSpPr>
        <p:spPr bwMode="auto">
          <a:xfrm>
            <a:off x="1524000" y="1447800"/>
            <a:ext cx="6248400" cy="6858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Quang Trung đại phá quân Thanh</a:t>
            </a:r>
          </a:p>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(Năm 1789)</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89093" name="WordArt 5"/>
          <p:cNvSpPr>
            <a:spLocks noChangeArrowheads="1" noChangeShapeType="1" noTextEdit="1"/>
          </p:cNvSpPr>
          <p:nvPr/>
        </p:nvSpPr>
        <p:spPr bwMode="auto">
          <a:xfrm>
            <a:off x="152400" y="2362200"/>
            <a:ext cx="8582025" cy="419100"/>
          </a:xfrm>
          <a:prstGeom prst="rect">
            <a:avLst/>
          </a:prstGeom>
        </p:spPr>
        <p:txBody>
          <a:bodyPr wrap="none" fromWordArt="1">
            <a:prstTxWarp prst="textPlain">
              <a:avLst>
                <a:gd name="adj" fmla="val 50000"/>
              </a:avLst>
            </a:prstTxWarp>
          </a:bodyPr>
          <a:lstStyle/>
          <a:p>
            <a:pPr algn="ctr"/>
            <a:r>
              <a:rPr lang="vi-VN" sz="2800" b="1" kern="10">
                <a:ln w="9525">
                  <a:noFill/>
                  <a:round/>
                  <a:headEnd/>
                  <a:tailEnd/>
                </a:ln>
                <a:solidFill>
                  <a:srgbClr val="FF0000"/>
                </a:solidFill>
                <a:effectLst>
                  <a:outerShdw dist="35921" dir="2700000" algn="ctr" rotWithShape="0">
                    <a:srgbClr val="C0C0C0">
                      <a:alpha val="80000"/>
                    </a:srgbClr>
                  </a:outerShdw>
                </a:effectLst>
                <a:latin typeface="Arial"/>
                <a:cs typeface="Arial"/>
              </a:rPr>
              <a:t>2.Diễn biến trận Quang Trung đại phá quân Thanh:</a:t>
            </a:r>
            <a:endParaRPr lang="en-US" sz="2800" b="1" kern="10">
              <a:ln w="9525">
                <a:noFill/>
                <a:round/>
                <a:headEnd/>
                <a:tailEnd/>
              </a:ln>
              <a:solidFill>
                <a:srgbClr val="FF0000"/>
              </a:solidFill>
              <a:effectLst>
                <a:outerShdw dist="35921" dir="2700000" algn="ctr" rotWithShape="0">
                  <a:srgbClr val="C0C0C0">
                    <a:alpha val="80000"/>
                  </a:srgbClr>
                </a:outerShdw>
              </a:effectLst>
              <a:latin typeface="Arial"/>
              <a:cs typeface="Arial"/>
            </a:endParaRPr>
          </a:p>
        </p:txBody>
      </p:sp>
      <p:sp>
        <p:nvSpPr>
          <p:cNvPr id="89094" name="Rectangle 6"/>
          <p:cNvSpPr>
            <a:spLocks noChangeArrowheads="1"/>
          </p:cNvSpPr>
          <p:nvPr/>
        </p:nvSpPr>
        <p:spPr bwMode="auto">
          <a:xfrm>
            <a:off x="2743200" y="2895600"/>
            <a:ext cx="3581400" cy="762000"/>
          </a:xfrm>
          <a:prstGeom prst="rect">
            <a:avLst/>
          </a:prstGeom>
          <a:noFill/>
          <a:ln w="9525">
            <a:noFill/>
            <a:miter lim="800000"/>
            <a:headEnd/>
            <a:tailEnd/>
          </a:ln>
          <a:effectLst/>
        </p:spPr>
        <p:txBody>
          <a:bodyPr wrap="none" anchor="ctr"/>
          <a:lstStyle/>
          <a:p>
            <a:pPr algn="ctr">
              <a:spcBef>
                <a:spcPct val="50000"/>
              </a:spcBef>
            </a:pPr>
            <a:r>
              <a:rPr lang="en-US" sz="2800" b="1">
                <a:solidFill>
                  <a:srgbClr val="CC0000"/>
                </a:solidFill>
              </a:rPr>
              <a:t>TRƯỚC TRẬN ĐÁNH</a:t>
            </a:r>
            <a:endParaRPr lang="en-US" sz="2800">
              <a:solidFill>
                <a:srgbClr val="CC0000"/>
              </a:solidFill>
            </a:endParaRPr>
          </a:p>
        </p:txBody>
      </p:sp>
      <p:sp>
        <p:nvSpPr>
          <p:cNvPr id="89095" name="Text Box 7"/>
          <p:cNvSpPr txBox="1">
            <a:spLocks noChangeArrowheads="1"/>
          </p:cNvSpPr>
          <p:nvPr/>
        </p:nvSpPr>
        <p:spPr bwMode="auto">
          <a:xfrm>
            <a:off x="228600" y="3581400"/>
            <a:ext cx="5867400" cy="519113"/>
          </a:xfrm>
          <a:prstGeom prst="rect">
            <a:avLst/>
          </a:prstGeom>
          <a:noFill/>
          <a:ln w="9525">
            <a:noFill/>
            <a:miter lim="800000"/>
            <a:headEnd/>
            <a:tailEnd/>
          </a:ln>
          <a:effectLst/>
        </p:spPr>
        <p:txBody>
          <a:bodyPr>
            <a:spAutoFit/>
          </a:bodyPr>
          <a:lstStyle/>
          <a:p>
            <a:pPr>
              <a:spcBef>
                <a:spcPct val="50000"/>
              </a:spcBef>
            </a:pPr>
            <a:r>
              <a:rPr lang="en-US" sz="2800" b="1" u="sng"/>
              <a:t>Hoạt động 2</a:t>
            </a:r>
            <a:r>
              <a:rPr lang="en-US" sz="2800"/>
              <a:t>: </a:t>
            </a:r>
            <a:r>
              <a:rPr lang="en-US" sz="2800" b="1">
                <a:solidFill>
                  <a:srgbClr val="0000FF"/>
                </a:solidFill>
              </a:rPr>
              <a:t>Thảo luận nhóm</a:t>
            </a:r>
            <a:r>
              <a:rPr lang="en-US" sz="2800">
                <a:solidFill>
                  <a:srgbClr val="0000FF"/>
                </a:solidFill>
              </a:rPr>
              <a:t> </a:t>
            </a:r>
            <a:r>
              <a:rPr lang="en-US" sz="2800" b="1">
                <a:solidFill>
                  <a:srgbClr val="0000FF"/>
                </a:solidFill>
              </a:rPr>
              <a:t>4</a:t>
            </a:r>
          </a:p>
        </p:txBody>
      </p:sp>
      <p:sp>
        <p:nvSpPr>
          <p:cNvPr id="89096" name="AutoShape 8"/>
          <p:cNvSpPr>
            <a:spLocks noChangeArrowheads="1"/>
          </p:cNvSpPr>
          <p:nvPr/>
        </p:nvSpPr>
        <p:spPr bwMode="auto">
          <a:xfrm>
            <a:off x="2133600" y="4191000"/>
            <a:ext cx="5410200" cy="1981200"/>
          </a:xfrm>
          <a:prstGeom prst="cloudCallout">
            <a:avLst>
              <a:gd name="adj1" fmla="val -47241"/>
              <a:gd name="adj2" fmla="val 50319"/>
            </a:avLst>
          </a:prstGeom>
          <a:gradFill rotWithShape="1">
            <a:gsLst>
              <a:gs pos="0">
                <a:srgbClr val="FFFF00"/>
              </a:gs>
              <a:gs pos="100000">
                <a:srgbClr val="66FF66"/>
              </a:gs>
            </a:gsLst>
            <a:lin ang="5400000" scaled="1"/>
          </a:gradFill>
          <a:ln w="12700" cap="rnd">
            <a:solidFill>
              <a:schemeClr val="tx1"/>
            </a:solidFill>
            <a:prstDash val="sysDot"/>
            <a:round/>
            <a:headEnd/>
            <a:tailEnd/>
          </a:ln>
          <a:effectLst/>
        </p:spPr>
        <p:txBody>
          <a:bodyPr/>
          <a:lstStyle/>
          <a:p>
            <a:pPr algn="ctr"/>
            <a:r>
              <a:rPr lang="en-US" sz="2400"/>
              <a:t> </a:t>
            </a:r>
            <a:r>
              <a:rPr lang="en-US" sz="2400" b="1"/>
              <a:t>Vua Quang Trung tiến quân đến Tam Điệp khi nào? Tại đây ông đã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additive="base">
                                        <p:cTn id="7" dur="500" fill="hold"/>
                                        <p:tgtEl>
                                          <p:spTgt spid="89093"/>
                                        </p:tgtEl>
                                        <p:attrNameLst>
                                          <p:attrName>ppt_x</p:attrName>
                                        </p:attrNameLst>
                                      </p:cBhvr>
                                      <p:tavLst>
                                        <p:tav tm="0">
                                          <p:val>
                                            <p:strVal val="#ppt_x"/>
                                          </p:val>
                                        </p:tav>
                                        <p:tav tm="100000">
                                          <p:val>
                                            <p:strVal val="#ppt_x"/>
                                          </p:val>
                                        </p:tav>
                                      </p:tavLst>
                                    </p:anim>
                                    <p:anim calcmode="lin" valueType="num">
                                      <p:cBhvr additive="base">
                                        <p:cTn id="8"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Effect transition="in" filter="slide(fromBottom)">
                                      <p:cBhvr>
                                        <p:cTn id="13" dur="500"/>
                                        <p:tgtEl>
                                          <p:spTgt spid="8909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9095"/>
                                        </p:tgtEl>
                                        <p:attrNameLst>
                                          <p:attrName>style.visibility</p:attrName>
                                        </p:attrNameLst>
                                      </p:cBhvr>
                                      <p:to>
                                        <p:strVal val="visible"/>
                                      </p:to>
                                    </p:set>
                                    <p:animEffect transition="in" filter="circle(in)">
                                      <p:cBhvr>
                                        <p:cTn id="18" dur="500"/>
                                        <p:tgtEl>
                                          <p:spTgt spid="8909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9096"/>
                                        </p:tgtEl>
                                        <p:attrNameLst>
                                          <p:attrName>style.visibility</p:attrName>
                                        </p:attrNameLst>
                                      </p:cBhvr>
                                      <p:to>
                                        <p:strVal val="visible"/>
                                      </p:to>
                                    </p:set>
                                    <p:animEffect transition="in" filter="wedge">
                                      <p:cBhvr>
                                        <p:cTn id="23"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p:bldP spid="89095" grpId="0"/>
      <p:bldP spid="890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100000">
              <a:srgbClr val="FF99FF"/>
            </a:gs>
          </a:gsLst>
          <a:lin ang="5400000" scaled="1"/>
        </a:gradFill>
        <a:effectLst/>
      </p:bgPr>
    </p:bg>
    <p:spTree>
      <p:nvGrpSpPr>
        <p:cNvPr id="1" name=""/>
        <p:cNvGrpSpPr/>
        <p:nvPr/>
      </p:nvGrpSpPr>
      <p:grpSpPr>
        <a:xfrm>
          <a:off x="0" y="0"/>
          <a:ext cx="0" cy="0"/>
          <a:chOff x="0" y="0"/>
          <a:chExt cx="0" cy="0"/>
        </a:xfrm>
      </p:grpSpPr>
      <p:pic>
        <p:nvPicPr>
          <p:cNvPr id="14339" name="Picture 3" descr="quang trung"/>
          <p:cNvPicPr>
            <a:picLocks noChangeAspect="1" noChangeArrowheads="1"/>
          </p:cNvPicPr>
          <p:nvPr/>
        </p:nvPicPr>
        <p:blipFill>
          <a:blip r:embed="rId2"/>
          <a:srcRect/>
          <a:stretch>
            <a:fillRect/>
          </a:stretch>
        </p:blipFill>
        <p:spPr bwMode="auto">
          <a:xfrm>
            <a:off x="2743200" y="0"/>
            <a:ext cx="6400800" cy="6858000"/>
          </a:xfrm>
          <a:prstGeom prst="rect">
            <a:avLst/>
          </a:prstGeom>
          <a:noFill/>
          <a:ln w="28575">
            <a:solidFill>
              <a:srgbClr val="000000"/>
            </a:solidFill>
            <a:miter lim="800000"/>
            <a:headEnd/>
            <a:tailEnd/>
          </a:ln>
        </p:spPr>
      </p:pic>
      <p:sp>
        <p:nvSpPr>
          <p:cNvPr id="14340" name="Freeform 4"/>
          <p:cNvSpPr>
            <a:spLocks/>
          </p:cNvSpPr>
          <p:nvPr/>
        </p:nvSpPr>
        <p:spPr bwMode="auto">
          <a:xfrm>
            <a:off x="3276600" y="2146300"/>
            <a:ext cx="461963" cy="1358900"/>
          </a:xfrm>
          <a:custGeom>
            <a:avLst/>
            <a:gdLst/>
            <a:ahLst/>
            <a:cxnLst>
              <a:cxn ang="0">
                <a:pos x="34" y="856"/>
              </a:cxn>
              <a:cxn ang="0">
                <a:pos x="34" y="352"/>
              </a:cxn>
              <a:cxn ang="0">
                <a:pos x="237" y="46"/>
              </a:cxn>
              <a:cxn ang="0">
                <a:pos x="219" y="31"/>
              </a:cxn>
              <a:cxn ang="0">
                <a:pos x="291" y="0"/>
              </a:cxn>
              <a:cxn ang="0">
                <a:pos x="283" y="75"/>
              </a:cxn>
              <a:cxn ang="0">
                <a:pos x="258" y="63"/>
              </a:cxn>
              <a:cxn ang="0">
                <a:pos x="86" y="360"/>
              </a:cxn>
              <a:cxn ang="0">
                <a:pos x="126" y="852"/>
              </a:cxn>
              <a:cxn ang="0">
                <a:pos x="34" y="856"/>
              </a:cxn>
            </a:cxnLst>
            <a:rect l="0" t="0" r="r" b="b"/>
            <a:pathLst>
              <a:path w="291" h="856">
                <a:moveTo>
                  <a:pt x="34" y="856"/>
                </a:moveTo>
                <a:cubicBezTo>
                  <a:pt x="19" y="773"/>
                  <a:pt x="0" y="487"/>
                  <a:pt x="34" y="352"/>
                </a:cubicBezTo>
                <a:cubicBezTo>
                  <a:pt x="68" y="217"/>
                  <a:pt x="206" y="100"/>
                  <a:pt x="237" y="46"/>
                </a:cubicBezTo>
                <a:lnTo>
                  <a:pt x="219" y="31"/>
                </a:lnTo>
                <a:lnTo>
                  <a:pt x="291" y="0"/>
                </a:lnTo>
                <a:lnTo>
                  <a:pt x="283" y="75"/>
                </a:lnTo>
                <a:lnTo>
                  <a:pt x="258" y="63"/>
                </a:lnTo>
                <a:cubicBezTo>
                  <a:pt x="225" y="110"/>
                  <a:pt x="108" y="229"/>
                  <a:pt x="86" y="360"/>
                </a:cubicBezTo>
                <a:cubicBezTo>
                  <a:pt x="64" y="491"/>
                  <a:pt x="135" y="769"/>
                  <a:pt x="126" y="852"/>
                </a:cubicBezTo>
                <a:lnTo>
                  <a:pt x="34" y="856"/>
                </a:lnTo>
                <a:close/>
              </a:path>
            </a:pathLst>
          </a:custGeom>
          <a:solidFill>
            <a:srgbClr val="FF3300"/>
          </a:solidFill>
          <a:ln w="9525">
            <a:solidFill>
              <a:schemeClr val="tx1"/>
            </a:solidFill>
            <a:round/>
            <a:headEnd/>
            <a:tailEnd/>
          </a:ln>
          <a:effectLst/>
        </p:spPr>
        <p:txBody>
          <a:bodyPr/>
          <a:lstStyle/>
          <a:p>
            <a:endParaRPr lang="en-US"/>
          </a:p>
        </p:txBody>
      </p:sp>
      <p:sp>
        <p:nvSpPr>
          <p:cNvPr id="14341" name="Freeform 5"/>
          <p:cNvSpPr>
            <a:spLocks/>
          </p:cNvSpPr>
          <p:nvPr/>
        </p:nvSpPr>
        <p:spPr bwMode="auto">
          <a:xfrm>
            <a:off x="3865563" y="2152650"/>
            <a:ext cx="319087" cy="1317625"/>
          </a:xfrm>
          <a:custGeom>
            <a:avLst/>
            <a:gdLst/>
            <a:ahLst/>
            <a:cxnLst>
              <a:cxn ang="0">
                <a:pos x="35" y="830"/>
              </a:cxn>
              <a:cxn ang="0">
                <a:pos x="19" y="368"/>
              </a:cxn>
              <a:cxn ang="0">
                <a:pos x="147" y="48"/>
              </a:cxn>
              <a:cxn ang="0">
                <a:pos x="127" y="30"/>
              </a:cxn>
              <a:cxn ang="0">
                <a:pos x="199" y="0"/>
              </a:cxn>
              <a:cxn ang="0">
                <a:pos x="201" y="68"/>
              </a:cxn>
              <a:cxn ang="0">
                <a:pos x="179" y="60"/>
              </a:cxn>
              <a:cxn ang="0">
                <a:pos x="63" y="374"/>
              </a:cxn>
              <a:cxn ang="0">
                <a:pos x="123" y="806"/>
              </a:cxn>
              <a:cxn ang="0">
                <a:pos x="35" y="830"/>
              </a:cxn>
            </a:cxnLst>
            <a:rect l="0" t="0" r="r" b="b"/>
            <a:pathLst>
              <a:path w="201" h="830">
                <a:moveTo>
                  <a:pt x="35" y="830"/>
                </a:moveTo>
                <a:cubicBezTo>
                  <a:pt x="18" y="757"/>
                  <a:pt x="0" y="498"/>
                  <a:pt x="19" y="368"/>
                </a:cubicBezTo>
                <a:cubicBezTo>
                  <a:pt x="38" y="238"/>
                  <a:pt x="129" y="104"/>
                  <a:pt x="147" y="48"/>
                </a:cubicBezTo>
                <a:lnTo>
                  <a:pt x="127" y="30"/>
                </a:lnTo>
                <a:lnTo>
                  <a:pt x="199" y="0"/>
                </a:lnTo>
                <a:lnTo>
                  <a:pt x="201" y="68"/>
                </a:lnTo>
                <a:lnTo>
                  <a:pt x="179" y="60"/>
                </a:lnTo>
                <a:cubicBezTo>
                  <a:pt x="156" y="111"/>
                  <a:pt x="72" y="250"/>
                  <a:pt x="63" y="374"/>
                </a:cubicBezTo>
                <a:cubicBezTo>
                  <a:pt x="54" y="498"/>
                  <a:pt x="128" y="730"/>
                  <a:pt x="123" y="806"/>
                </a:cubicBezTo>
                <a:lnTo>
                  <a:pt x="35" y="830"/>
                </a:lnTo>
                <a:close/>
              </a:path>
            </a:pathLst>
          </a:custGeom>
          <a:solidFill>
            <a:srgbClr val="FF3300"/>
          </a:solidFill>
          <a:ln w="9525">
            <a:solidFill>
              <a:schemeClr val="tx1"/>
            </a:solidFill>
            <a:round/>
            <a:headEnd/>
            <a:tailEnd/>
          </a:ln>
          <a:effectLst/>
        </p:spPr>
        <p:txBody>
          <a:bodyPr/>
          <a:lstStyle/>
          <a:p>
            <a:endParaRPr lang="en-US"/>
          </a:p>
        </p:txBody>
      </p:sp>
      <p:sp>
        <p:nvSpPr>
          <p:cNvPr id="14342" name="Freeform 6"/>
          <p:cNvSpPr>
            <a:spLocks/>
          </p:cNvSpPr>
          <p:nvPr/>
        </p:nvSpPr>
        <p:spPr bwMode="auto">
          <a:xfrm>
            <a:off x="4219575" y="2184400"/>
            <a:ext cx="269875" cy="1308100"/>
          </a:xfrm>
          <a:custGeom>
            <a:avLst/>
            <a:gdLst/>
            <a:ahLst/>
            <a:cxnLst>
              <a:cxn ang="0">
                <a:pos x="162" y="824"/>
              </a:cxn>
              <a:cxn ang="0">
                <a:pos x="122" y="388"/>
              </a:cxn>
              <a:cxn ang="0">
                <a:pos x="55" y="64"/>
              </a:cxn>
              <a:cxn ang="0">
                <a:pos x="84" y="60"/>
              </a:cxn>
              <a:cxn ang="0">
                <a:pos x="24" y="0"/>
              </a:cxn>
              <a:cxn ang="0">
                <a:pos x="0" y="82"/>
              </a:cxn>
              <a:cxn ang="0">
                <a:pos x="28" y="66"/>
              </a:cxn>
              <a:cxn ang="0">
                <a:pos x="84" y="392"/>
              </a:cxn>
              <a:cxn ang="0">
                <a:pos x="72" y="822"/>
              </a:cxn>
              <a:cxn ang="0">
                <a:pos x="162" y="824"/>
              </a:cxn>
            </a:cxnLst>
            <a:rect l="0" t="0" r="r" b="b"/>
            <a:pathLst>
              <a:path w="170" h="824">
                <a:moveTo>
                  <a:pt x="162" y="824"/>
                </a:moveTo>
                <a:cubicBezTo>
                  <a:pt x="170" y="752"/>
                  <a:pt x="140" y="515"/>
                  <a:pt x="122" y="388"/>
                </a:cubicBezTo>
                <a:cubicBezTo>
                  <a:pt x="104" y="261"/>
                  <a:pt x="61" y="119"/>
                  <a:pt x="55" y="64"/>
                </a:cubicBezTo>
                <a:lnTo>
                  <a:pt x="84" y="60"/>
                </a:lnTo>
                <a:lnTo>
                  <a:pt x="24" y="0"/>
                </a:lnTo>
                <a:lnTo>
                  <a:pt x="0" y="82"/>
                </a:lnTo>
                <a:lnTo>
                  <a:pt x="28" y="66"/>
                </a:lnTo>
                <a:cubicBezTo>
                  <a:pt x="42" y="118"/>
                  <a:pt x="77" y="266"/>
                  <a:pt x="84" y="392"/>
                </a:cubicBezTo>
                <a:cubicBezTo>
                  <a:pt x="91" y="518"/>
                  <a:pt x="59" y="750"/>
                  <a:pt x="72" y="822"/>
                </a:cubicBezTo>
                <a:lnTo>
                  <a:pt x="162" y="824"/>
                </a:lnTo>
                <a:close/>
              </a:path>
            </a:pathLst>
          </a:custGeom>
          <a:solidFill>
            <a:srgbClr val="FF3300"/>
          </a:solidFill>
          <a:ln w="9525">
            <a:solidFill>
              <a:schemeClr val="tx1"/>
            </a:solidFill>
            <a:round/>
            <a:headEnd/>
            <a:tailEnd/>
          </a:ln>
          <a:effectLst/>
        </p:spPr>
        <p:txBody>
          <a:bodyPr/>
          <a:lstStyle/>
          <a:p>
            <a:endParaRPr lang="en-US"/>
          </a:p>
        </p:txBody>
      </p:sp>
      <p:sp>
        <p:nvSpPr>
          <p:cNvPr id="14343" name="Freeform 7"/>
          <p:cNvSpPr>
            <a:spLocks/>
          </p:cNvSpPr>
          <p:nvPr/>
        </p:nvSpPr>
        <p:spPr bwMode="auto">
          <a:xfrm>
            <a:off x="5159375" y="4114800"/>
            <a:ext cx="920750" cy="442913"/>
          </a:xfrm>
          <a:custGeom>
            <a:avLst/>
            <a:gdLst/>
            <a:ahLst/>
            <a:cxnLst>
              <a:cxn ang="0">
                <a:pos x="24" y="279"/>
              </a:cxn>
              <a:cxn ang="0">
                <a:pos x="346" y="204"/>
              </a:cxn>
              <a:cxn ang="0">
                <a:pos x="547" y="47"/>
              </a:cxn>
              <a:cxn ang="0">
                <a:pos x="561" y="73"/>
              </a:cxn>
              <a:cxn ang="0">
                <a:pos x="580" y="0"/>
              </a:cxn>
              <a:cxn ang="0">
                <a:pos x="513" y="2"/>
              </a:cxn>
              <a:cxn ang="0">
                <a:pos x="535" y="23"/>
              </a:cxn>
              <a:cxn ang="0">
                <a:pos x="329" y="170"/>
              </a:cxn>
              <a:cxn ang="0">
                <a:pos x="0" y="225"/>
              </a:cxn>
              <a:cxn ang="0">
                <a:pos x="24" y="279"/>
              </a:cxn>
            </a:cxnLst>
            <a:rect l="0" t="0" r="r" b="b"/>
            <a:pathLst>
              <a:path w="580" h="279">
                <a:moveTo>
                  <a:pt x="24" y="279"/>
                </a:moveTo>
                <a:cubicBezTo>
                  <a:pt x="82" y="276"/>
                  <a:pt x="259" y="243"/>
                  <a:pt x="346" y="204"/>
                </a:cubicBezTo>
                <a:cubicBezTo>
                  <a:pt x="433" y="165"/>
                  <a:pt x="511" y="69"/>
                  <a:pt x="547" y="47"/>
                </a:cubicBezTo>
                <a:lnTo>
                  <a:pt x="561" y="73"/>
                </a:lnTo>
                <a:lnTo>
                  <a:pt x="580" y="0"/>
                </a:lnTo>
                <a:lnTo>
                  <a:pt x="513" y="2"/>
                </a:lnTo>
                <a:lnTo>
                  <a:pt x="535" y="23"/>
                </a:lnTo>
                <a:cubicBezTo>
                  <a:pt x="505" y="51"/>
                  <a:pt x="418" y="136"/>
                  <a:pt x="329" y="170"/>
                </a:cubicBezTo>
                <a:cubicBezTo>
                  <a:pt x="240" y="204"/>
                  <a:pt x="51" y="207"/>
                  <a:pt x="0" y="225"/>
                </a:cubicBezTo>
                <a:lnTo>
                  <a:pt x="24" y="279"/>
                </a:lnTo>
                <a:close/>
              </a:path>
            </a:pathLst>
          </a:custGeom>
          <a:solidFill>
            <a:srgbClr val="FF3300"/>
          </a:solidFill>
          <a:ln w="9525">
            <a:solidFill>
              <a:schemeClr val="tx1"/>
            </a:solidFill>
            <a:round/>
            <a:headEnd/>
            <a:tailEnd/>
          </a:ln>
          <a:effectLst/>
        </p:spPr>
        <p:txBody>
          <a:bodyPr/>
          <a:lstStyle/>
          <a:p>
            <a:endParaRPr lang="en-US"/>
          </a:p>
        </p:txBody>
      </p:sp>
      <p:sp>
        <p:nvSpPr>
          <p:cNvPr id="14344" name="Freeform 8"/>
          <p:cNvSpPr>
            <a:spLocks/>
          </p:cNvSpPr>
          <p:nvPr/>
        </p:nvSpPr>
        <p:spPr bwMode="auto">
          <a:xfrm>
            <a:off x="5845175" y="2100263"/>
            <a:ext cx="1295400" cy="1938337"/>
          </a:xfrm>
          <a:custGeom>
            <a:avLst/>
            <a:gdLst/>
            <a:ahLst/>
            <a:cxnLst>
              <a:cxn ang="0">
                <a:pos x="144" y="1173"/>
              </a:cxn>
              <a:cxn ang="0">
                <a:pos x="384" y="453"/>
              </a:cxn>
              <a:cxn ang="0">
                <a:pos x="54" y="63"/>
              </a:cxn>
              <a:cxn ang="0">
                <a:pos x="48" y="114"/>
              </a:cxn>
              <a:cxn ang="0">
                <a:pos x="0" y="0"/>
              </a:cxn>
              <a:cxn ang="0">
                <a:pos x="123" y="30"/>
              </a:cxn>
              <a:cxn ang="0">
                <a:pos x="84" y="48"/>
              </a:cxn>
              <a:cxn ang="0">
                <a:pos x="369" y="273"/>
              </a:cxn>
              <a:cxn ang="0">
                <a:pos x="480" y="549"/>
              </a:cxn>
              <a:cxn ang="0">
                <a:pos x="432" y="885"/>
              </a:cxn>
              <a:cxn ang="0">
                <a:pos x="666" y="621"/>
              </a:cxn>
              <a:cxn ang="0">
                <a:pos x="720" y="405"/>
              </a:cxn>
              <a:cxn ang="0">
                <a:pos x="672" y="453"/>
              </a:cxn>
              <a:cxn ang="0">
                <a:pos x="720" y="309"/>
              </a:cxn>
              <a:cxn ang="0">
                <a:pos x="816" y="405"/>
              </a:cxn>
              <a:cxn ang="0">
                <a:pos x="768" y="405"/>
              </a:cxn>
              <a:cxn ang="0">
                <a:pos x="723" y="639"/>
              </a:cxn>
              <a:cxn ang="0">
                <a:pos x="480" y="981"/>
              </a:cxn>
              <a:cxn ang="0">
                <a:pos x="288" y="1221"/>
              </a:cxn>
              <a:cxn ang="0">
                <a:pos x="144" y="1173"/>
              </a:cxn>
            </a:cxnLst>
            <a:rect l="0" t="0" r="r" b="b"/>
            <a:pathLst>
              <a:path w="816" h="1221">
                <a:moveTo>
                  <a:pt x="144" y="1173"/>
                </a:moveTo>
                <a:cubicBezTo>
                  <a:pt x="276" y="905"/>
                  <a:pt x="399" y="638"/>
                  <a:pt x="384" y="453"/>
                </a:cubicBezTo>
                <a:cubicBezTo>
                  <a:pt x="369" y="268"/>
                  <a:pt x="110" y="120"/>
                  <a:pt x="54" y="63"/>
                </a:cubicBezTo>
                <a:lnTo>
                  <a:pt x="48" y="114"/>
                </a:lnTo>
                <a:lnTo>
                  <a:pt x="0" y="0"/>
                </a:lnTo>
                <a:lnTo>
                  <a:pt x="123" y="30"/>
                </a:lnTo>
                <a:lnTo>
                  <a:pt x="84" y="48"/>
                </a:lnTo>
                <a:cubicBezTo>
                  <a:pt x="125" y="88"/>
                  <a:pt x="303" y="190"/>
                  <a:pt x="369" y="273"/>
                </a:cubicBezTo>
                <a:cubicBezTo>
                  <a:pt x="435" y="356"/>
                  <a:pt x="470" y="447"/>
                  <a:pt x="480" y="549"/>
                </a:cubicBezTo>
                <a:cubicBezTo>
                  <a:pt x="490" y="651"/>
                  <a:pt x="401" y="873"/>
                  <a:pt x="432" y="885"/>
                </a:cubicBezTo>
                <a:lnTo>
                  <a:pt x="666" y="621"/>
                </a:lnTo>
                <a:cubicBezTo>
                  <a:pt x="714" y="541"/>
                  <a:pt x="719" y="433"/>
                  <a:pt x="720" y="405"/>
                </a:cubicBezTo>
                <a:lnTo>
                  <a:pt x="672" y="453"/>
                </a:lnTo>
                <a:lnTo>
                  <a:pt x="720" y="309"/>
                </a:lnTo>
                <a:lnTo>
                  <a:pt x="816" y="405"/>
                </a:lnTo>
                <a:lnTo>
                  <a:pt x="768" y="405"/>
                </a:lnTo>
                <a:cubicBezTo>
                  <a:pt x="753" y="444"/>
                  <a:pt x="771" y="543"/>
                  <a:pt x="723" y="639"/>
                </a:cubicBezTo>
                <a:cubicBezTo>
                  <a:pt x="675" y="735"/>
                  <a:pt x="552" y="884"/>
                  <a:pt x="480" y="981"/>
                </a:cubicBezTo>
                <a:cubicBezTo>
                  <a:pt x="408" y="1078"/>
                  <a:pt x="344" y="1189"/>
                  <a:pt x="288" y="1221"/>
                </a:cubicBezTo>
                <a:lnTo>
                  <a:pt x="144" y="1173"/>
                </a:lnTo>
                <a:close/>
              </a:path>
            </a:pathLst>
          </a:custGeom>
          <a:solidFill>
            <a:srgbClr val="FF3300"/>
          </a:solidFill>
          <a:ln w="9525">
            <a:solidFill>
              <a:schemeClr val="tx1"/>
            </a:solidFill>
            <a:round/>
            <a:headEnd/>
            <a:tailEnd/>
          </a:ln>
          <a:effectLst/>
        </p:spPr>
        <p:txBody>
          <a:bodyPr/>
          <a:lstStyle/>
          <a:p>
            <a:endParaRPr lang="en-US"/>
          </a:p>
        </p:txBody>
      </p:sp>
      <p:sp>
        <p:nvSpPr>
          <p:cNvPr id="14345" name="Freeform 9"/>
          <p:cNvSpPr>
            <a:spLocks/>
          </p:cNvSpPr>
          <p:nvPr/>
        </p:nvSpPr>
        <p:spPr bwMode="auto">
          <a:xfrm>
            <a:off x="5845175" y="1576388"/>
            <a:ext cx="1233488" cy="862012"/>
          </a:xfrm>
          <a:custGeom>
            <a:avLst/>
            <a:gdLst/>
            <a:ahLst/>
            <a:cxnLst>
              <a:cxn ang="0">
                <a:pos x="720" y="543"/>
              </a:cxn>
              <a:cxn ang="0">
                <a:pos x="351" y="177"/>
              </a:cxn>
              <a:cxn ang="0">
                <a:pos x="48" y="63"/>
              </a:cxn>
              <a:cxn ang="0">
                <a:pos x="48" y="111"/>
              </a:cxn>
              <a:cxn ang="0">
                <a:pos x="0" y="15"/>
              </a:cxn>
              <a:cxn ang="0">
                <a:pos x="114" y="0"/>
              </a:cxn>
              <a:cxn ang="0">
                <a:pos x="66" y="27"/>
              </a:cxn>
              <a:cxn ang="0">
                <a:pos x="390" y="156"/>
              </a:cxn>
              <a:cxn ang="0">
                <a:pos x="777" y="474"/>
              </a:cxn>
              <a:cxn ang="0">
                <a:pos x="720" y="543"/>
              </a:cxn>
            </a:cxnLst>
            <a:rect l="0" t="0" r="r" b="b"/>
            <a:pathLst>
              <a:path w="777" h="543">
                <a:moveTo>
                  <a:pt x="720" y="543"/>
                </a:moveTo>
                <a:cubicBezTo>
                  <a:pt x="649" y="494"/>
                  <a:pt x="463" y="257"/>
                  <a:pt x="351" y="177"/>
                </a:cubicBezTo>
                <a:cubicBezTo>
                  <a:pt x="239" y="97"/>
                  <a:pt x="98" y="74"/>
                  <a:pt x="48" y="63"/>
                </a:cubicBezTo>
                <a:lnTo>
                  <a:pt x="48" y="111"/>
                </a:lnTo>
                <a:lnTo>
                  <a:pt x="0" y="15"/>
                </a:lnTo>
                <a:lnTo>
                  <a:pt x="114" y="0"/>
                </a:lnTo>
                <a:lnTo>
                  <a:pt x="66" y="27"/>
                </a:lnTo>
                <a:cubicBezTo>
                  <a:pt x="112" y="53"/>
                  <a:pt x="272" y="81"/>
                  <a:pt x="390" y="156"/>
                </a:cubicBezTo>
                <a:lnTo>
                  <a:pt x="777" y="474"/>
                </a:lnTo>
                <a:lnTo>
                  <a:pt x="720" y="543"/>
                </a:lnTo>
                <a:close/>
              </a:path>
            </a:pathLst>
          </a:custGeom>
          <a:solidFill>
            <a:srgbClr val="FF3300"/>
          </a:solidFill>
          <a:ln w="9525">
            <a:solidFill>
              <a:schemeClr val="tx1"/>
            </a:solidFill>
            <a:round/>
            <a:headEnd/>
            <a:tailEnd/>
          </a:ln>
          <a:effectLst/>
        </p:spPr>
        <p:txBody>
          <a:bodyPr/>
          <a:lstStyle/>
          <a:p>
            <a:endParaRPr lang="en-US"/>
          </a:p>
        </p:txBody>
      </p:sp>
      <p:sp>
        <p:nvSpPr>
          <p:cNvPr id="14348" name="Freeform 12"/>
          <p:cNvSpPr>
            <a:spLocks/>
          </p:cNvSpPr>
          <p:nvPr/>
        </p:nvSpPr>
        <p:spPr bwMode="auto">
          <a:xfrm>
            <a:off x="4343400" y="3657600"/>
            <a:ext cx="720725" cy="488950"/>
          </a:xfrm>
          <a:custGeom>
            <a:avLst/>
            <a:gdLst/>
            <a:ahLst/>
            <a:cxnLst>
              <a:cxn ang="0">
                <a:pos x="0" y="164"/>
              </a:cxn>
              <a:cxn ang="0">
                <a:pos x="432" y="308"/>
              </a:cxn>
              <a:cxn ang="0">
                <a:pos x="446" y="270"/>
              </a:cxn>
              <a:cxn ang="0">
                <a:pos x="374" y="244"/>
              </a:cxn>
              <a:cxn ang="0">
                <a:pos x="434" y="112"/>
              </a:cxn>
              <a:cxn ang="0">
                <a:pos x="454" y="120"/>
              </a:cxn>
              <a:cxn ang="0">
                <a:pos x="436" y="44"/>
              </a:cxn>
              <a:cxn ang="0">
                <a:pos x="360" y="76"/>
              </a:cxn>
              <a:cxn ang="0">
                <a:pos x="392" y="88"/>
              </a:cxn>
              <a:cxn ang="0">
                <a:pos x="332" y="224"/>
              </a:cxn>
              <a:cxn ang="0">
                <a:pos x="180" y="168"/>
              </a:cxn>
              <a:cxn ang="0">
                <a:pos x="236" y="48"/>
              </a:cxn>
              <a:cxn ang="0">
                <a:pos x="272" y="58"/>
              </a:cxn>
              <a:cxn ang="0">
                <a:pos x="252" y="0"/>
              </a:cxn>
              <a:cxn ang="0">
                <a:pos x="170" y="16"/>
              </a:cxn>
              <a:cxn ang="0">
                <a:pos x="204" y="30"/>
              </a:cxn>
              <a:cxn ang="0">
                <a:pos x="140" y="154"/>
              </a:cxn>
              <a:cxn ang="0">
                <a:pos x="22" y="112"/>
              </a:cxn>
              <a:cxn ang="0">
                <a:pos x="0" y="164"/>
              </a:cxn>
            </a:cxnLst>
            <a:rect l="0" t="0" r="r" b="b"/>
            <a:pathLst>
              <a:path w="454" h="308">
                <a:moveTo>
                  <a:pt x="0" y="164"/>
                </a:moveTo>
                <a:lnTo>
                  <a:pt x="432" y="308"/>
                </a:lnTo>
                <a:lnTo>
                  <a:pt x="446" y="270"/>
                </a:lnTo>
                <a:lnTo>
                  <a:pt x="374" y="244"/>
                </a:lnTo>
                <a:lnTo>
                  <a:pt x="434" y="112"/>
                </a:lnTo>
                <a:lnTo>
                  <a:pt x="454" y="120"/>
                </a:lnTo>
                <a:lnTo>
                  <a:pt x="436" y="44"/>
                </a:lnTo>
                <a:lnTo>
                  <a:pt x="360" y="76"/>
                </a:lnTo>
                <a:lnTo>
                  <a:pt x="392" y="88"/>
                </a:lnTo>
                <a:lnTo>
                  <a:pt x="332" y="224"/>
                </a:lnTo>
                <a:lnTo>
                  <a:pt x="180" y="168"/>
                </a:lnTo>
                <a:lnTo>
                  <a:pt x="236" y="48"/>
                </a:lnTo>
                <a:lnTo>
                  <a:pt x="272" y="58"/>
                </a:lnTo>
                <a:lnTo>
                  <a:pt x="252" y="0"/>
                </a:lnTo>
                <a:lnTo>
                  <a:pt x="170" y="16"/>
                </a:lnTo>
                <a:lnTo>
                  <a:pt x="204" y="30"/>
                </a:lnTo>
                <a:lnTo>
                  <a:pt x="140" y="154"/>
                </a:lnTo>
                <a:lnTo>
                  <a:pt x="22" y="112"/>
                </a:lnTo>
                <a:lnTo>
                  <a:pt x="0" y="164"/>
                </a:lnTo>
                <a:close/>
              </a:path>
            </a:pathLst>
          </a:custGeom>
          <a:solidFill>
            <a:srgbClr val="FFCC00"/>
          </a:solidFill>
          <a:ln w="9525">
            <a:solidFill>
              <a:schemeClr val="tx1"/>
            </a:solidFill>
            <a:round/>
            <a:headEnd/>
            <a:tailEnd/>
          </a:ln>
          <a:effectLst/>
        </p:spPr>
        <p:txBody>
          <a:bodyPr/>
          <a:lstStyle/>
          <a:p>
            <a:endParaRPr lang="en-US"/>
          </a:p>
        </p:txBody>
      </p:sp>
      <p:sp>
        <p:nvSpPr>
          <p:cNvPr id="14372" name="Text Box 36"/>
          <p:cNvSpPr txBox="1">
            <a:spLocks noChangeArrowheads="1"/>
          </p:cNvSpPr>
          <p:nvPr/>
        </p:nvSpPr>
        <p:spPr bwMode="auto">
          <a:xfrm>
            <a:off x="3429000" y="4038600"/>
            <a:ext cx="1143000" cy="355600"/>
          </a:xfrm>
          <a:prstGeom prst="rect">
            <a:avLst/>
          </a:prstGeom>
          <a:solidFill>
            <a:srgbClr val="00FFFF"/>
          </a:solidFill>
          <a:ln w="19050">
            <a:solidFill>
              <a:schemeClr val="tx1"/>
            </a:solidFill>
            <a:miter lim="800000"/>
            <a:headEnd/>
            <a:tailEnd/>
          </a:ln>
          <a:effectLst/>
        </p:spPr>
        <p:txBody>
          <a:bodyPr>
            <a:spAutoFit/>
          </a:bodyPr>
          <a:lstStyle/>
          <a:p>
            <a:pPr>
              <a:spcBef>
                <a:spcPct val="50000"/>
              </a:spcBef>
            </a:pPr>
            <a:r>
              <a:rPr lang="en-US" sz="1600" b="1">
                <a:latin typeface=".VnTime" pitchFamily="34" charset="0"/>
              </a:rPr>
              <a:t>Tam  §iÖp</a:t>
            </a:r>
          </a:p>
        </p:txBody>
      </p:sp>
      <p:sp>
        <p:nvSpPr>
          <p:cNvPr id="14374" name="WordArt 38"/>
          <p:cNvSpPr>
            <a:spLocks noChangeArrowheads="1" noChangeShapeType="1" noTextEdit="1"/>
          </p:cNvSpPr>
          <p:nvPr/>
        </p:nvSpPr>
        <p:spPr bwMode="auto">
          <a:xfrm>
            <a:off x="304800" y="914400"/>
            <a:ext cx="1828800" cy="4648200"/>
          </a:xfrm>
          <a:prstGeom prst="rect">
            <a:avLst/>
          </a:prstGeom>
        </p:spPr>
        <p:txBody>
          <a:bodyPr wrap="none" fromWordArt="1">
            <a:prstTxWarp prst="textPlain">
              <a:avLst>
                <a:gd name="adj" fmla="val 50000"/>
              </a:avLst>
            </a:prstTxWarp>
          </a:bodyPr>
          <a:lstStyle/>
          <a:p>
            <a:pPr algn="ctr"/>
            <a:r>
              <a:rPr lang="vi-VN" sz="3600" b="1" kern="10">
                <a:ln w="9525">
                  <a:solidFill>
                    <a:srgbClr val="00FF00"/>
                  </a:solidFill>
                  <a:round/>
                  <a:headEnd/>
                  <a:tailEnd/>
                </a:ln>
                <a:solidFill>
                  <a:srgbClr val="FF0000"/>
                </a:solidFill>
                <a:latin typeface="Arial"/>
                <a:cs typeface="Arial"/>
              </a:rPr>
              <a:t>TRƯỚC </a:t>
            </a:r>
          </a:p>
          <a:p>
            <a:pPr algn="ctr"/>
            <a:r>
              <a:rPr lang="vi-VN" sz="3600" b="1" kern="10">
                <a:ln w="9525">
                  <a:solidFill>
                    <a:srgbClr val="00FF00"/>
                  </a:solidFill>
                  <a:round/>
                  <a:headEnd/>
                  <a:tailEnd/>
                </a:ln>
                <a:solidFill>
                  <a:srgbClr val="FF0000"/>
                </a:solidFill>
                <a:latin typeface="Arial"/>
                <a:cs typeface="Arial"/>
              </a:rPr>
              <a:t>TRẬN </a:t>
            </a:r>
          </a:p>
          <a:p>
            <a:pPr algn="ctr"/>
            <a:r>
              <a:rPr lang="vi-VN" sz="3600" b="1" kern="10">
                <a:ln w="9525">
                  <a:solidFill>
                    <a:srgbClr val="00FF00"/>
                  </a:solidFill>
                  <a:round/>
                  <a:headEnd/>
                  <a:tailEnd/>
                </a:ln>
                <a:solidFill>
                  <a:srgbClr val="FF0000"/>
                </a:solidFill>
                <a:latin typeface="Arial"/>
                <a:cs typeface="Arial"/>
              </a:rPr>
              <a:t>ĐÁNH</a:t>
            </a:r>
            <a:endParaRPr lang="en-US" sz="3600" b="1" kern="10">
              <a:ln w="9525">
                <a:solidFill>
                  <a:srgbClr val="00FF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4372"/>
                                        </p:tgtEl>
                                        <p:attrNameLst>
                                          <p:attrName>style.color</p:attrName>
                                        </p:attrNameLst>
                                      </p:cBhvr>
                                      <p:by>
                                        <p:hsl h="7200000" s="0" l="0"/>
                                      </p:by>
                                    </p:animClr>
                                    <p:animClr clrSpc="hsl" dir="cw">
                                      <p:cBhvr>
                                        <p:cTn id="7" dur="500" fill="hold"/>
                                        <p:tgtEl>
                                          <p:spTgt spid="14372"/>
                                        </p:tgtEl>
                                        <p:attrNameLst>
                                          <p:attrName>fillcolor</p:attrName>
                                        </p:attrNameLst>
                                      </p:cBhvr>
                                      <p:by>
                                        <p:hsl h="7200000" s="0" l="0"/>
                                      </p:by>
                                    </p:animClr>
                                    <p:animClr clrSpc="hsl" dir="cw">
                                      <p:cBhvr>
                                        <p:cTn id="8" dur="500" fill="hold"/>
                                        <p:tgtEl>
                                          <p:spTgt spid="14372"/>
                                        </p:tgtEl>
                                        <p:attrNameLst>
                                          <p:attrName>stroke.color</p:attrName>
                                        </p:attrNameLst>
                                      </p:cBhvr>
                                      <p:by>
                                        <p:hsl h="7200000" s="0" l="0"/>
                                      </p:by>
                                    </p:animClr>
                                    <p:set>
                                      <p:cBhvr>
                                        <p:cTn id="9" dur="500" fill="hold"/>
                                        <p:tgtEl>
                                          <p:spTgt spid="14372"/>
                                        </p:tgtEl>
                                        <p:attrNameLst>
                                          <p:attrName>fill.type</p:attrName>
                                        </p:attrNameLst>
                                      </p:cBhvr>
                                      <p:to>
                                        <p:strVal val="solid"/>
                                      </p:to>
                                    </p:se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4348"/>
                                        </p:tgtEl>
                                        <p:attrNameLst>
                                          <p:attrName>style.visibility</p:attrName>
                                        </p:attrNameLst>
                                      </p:cBhvr>
                                      <p:to>
                                        <p:strVal val="visible"/>
                                      </p:to>
                                    </p:set>
                                    <p:animEffect transition="in" filter="wipe(down)">
                                      <p:cBhvr>
                                        <p:cTn id="13" dur="500"/>
                                        <p:tgtEl>
                                          <p:spTgt spid="14348"/>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14348"/>
                                        </p:tgtEl>
                                      </p:cBhvr>
                                    </p:animEffect>
                                    <p:animScale>
                                      <p:cBhvr>
                                        <p:cTn id="17" dur="250" autoRev="1" fill="hold"/>
                                        <p:tgtEl>
                                          <p:spTgt spid="1434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45"/>
                                        </p:tgtEl>
                                        <p:attrNameLst>
                                          <p:attrName>style.visibility</p:attrName>
                                        </p:attrNameLst>
                                      </p:cBhvr>
                                      <p:to>
                                        <p:strVal val="visible"/>
                                      </p:to>
                                    </p:set>
                                    <p:animEffect transition="in" filter="wipe(down)">
                                      <p:cBhvr>
                                        <p:cTn id="22" dur="500"/>
                                        <p:tgtEl>
                                          <p:spTgt spid="143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wipe(down)">
                                      <p:cBhvr>
                                        <p:cTn id="25" dur="500"/>
                                        <p:tgtEl>
                                          <p:spTgt spid="143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41"/>
                                        </p:tgtEl>
                                        <p:attrNameLst>
                                          <p:attrName>style.visibility</p:attrName>
                                        </p:attrNameLst>
                                      </p:cBhvr>
                                      <p:to>
                                        <p:strVal val="visible"/>
                                      </p:to>
                                    </p:set>
                                    <p:animEffect transition="in" filter="wipe(down)">
                                      <p:cBhvr>
                                        <p:cTn id="28" dur="500"/>
                                        <p:tgtEl>
                                          <p:spTgt spid="1434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340"/>
                                        </p:tgtEl>
                                        <p:attrNameLst>
                                          <p:attrName>style.visibility</p:attrName>
                                        </p:attrNameLst>
                                      </p:cBhvr>
                                      <p:to>
                                        <p:strVal val="visible"/>
                                      </p:to>
                                    </p:set>
                                    <p:animEffect transition="in" filter="wipe(down)">
                                      <p:cBhvr>
                                        <p:cTn id="31" dur="500"/>
                                        <p:tgtEl>
                                          <p:spTgt spid="143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344"/>
                                        </p:tgtEl>
                                        <p:attrNameLst>
                                          <p:attrName>style.visibility</p:attrName>
                                        </p:attrNameLst>
                                      </p:cBhvr>
                                      <p:to>
                                        <p:strVal val="visible"/>
                                      </p:to>
                                    </p:set>
                                    <p:animEffect transition="in" filter="wipe(down)">
                                      <p:cBhvr>
                                        <p:cTn id="34" dur="500"/>
                                        <p:tgtEl>
                                          <p:spTgt spid="143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wipe(down)">
                                      <p:cBhvr>
                                        <p:cTn id="37" dur="500"/>
                                        <p:tgtEl>
                                          <p:spTgt spid="143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1" nodeType="clickEffect">
                                  <p:stCondLst>
                                    <p:cond delay="0"/>
                                  </p:stCondLst>
                                  <p:childTnLst>
                                    <p:set>
                                      <p:cBhvr>
                                        <p:cTn id="41" dur="1" fill="hold">
                                          <p:stCondLst>
                                            <p:cond delay="0"/>
                                          </p:stCondLst>
                                        </p:cTn>
                                        <p:tgtEl>
                                          <p:spTgt spid="14342"/>
                                        </p:tgtEl>
                                        <p:attrNameLst>
                                          <p:attrName>style.visibility</p:attrName>
                                        </p:attrNameLst>
                                      </p:cBhvr>
                                      <p:to>
                                        <p:strVal val="visible"/>
                                      </p:to>
                                    </p:set>
                                    <p:animEffect transition="in" filter="wipe(down)">
                                      <p:cBhvr>
                                        <p:cTn id="42" dur="500"/>
                                        <p:tgtEl>
                                          <p:spTgt spid="143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1" nodeType="clickEffect">
                                  <p:stCondLst>
                                    <p:cond delay="0"/>
                                  </p:stCondLst>
                                  <p:childTnLst>
                                    <p:set>
                                      <p:cBhvr>
                                        <p:cTn id="46" dur="1" fill="hold">
                                          <p:stCondLst>
                                            <p:cond delay="0"/>
                                          </p:stCondLst>
                                        </p:cTn>
                                        <p:tgtEl>
                                          <p:spTgt spid="14341"/>
                                        </p:tgtEl>
                                        <p:attrNameLst>
                                          <p:attrName>style.visibility</p:attrName>
                                        </p:attrNameLst>
                                      </p:cBhvr>
                                      <p:to>
                                        <p:strVal val="visible"/>
                                      </p:to>
                                    </p:set>
                                    <p:animEffect transition="in" filter="wipe(down)">
                                      <p:cBhvr>
                                        <p:cTn id="47" dur="500"/>
                                        <p:tgtEl>
                                          <p:spTgt spid="143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1" nodeType="clickEffect">
                                  <p:stCondLst>
                                    <p:cond delay="0"/>
                                  </p:stCondLst>
                                  <p:childTnLst>
                                    <p:set>
                                      <p:cBhvr>
                                        <p:cTn id="51" dur="1" fill="hold">
                                          <p:stCondLst>
                                            <p:cond delay="0"/>
                                          </p:stCondLst>
                                        </p:cTn>
                                        <p:tgtEl>
                                          <p:spTgt spid="14340"/>
                                        </p:tgtEl>
                                        <p:attrNameLst>
                                          <p:attrName>style.visibility</p:attrName>
                                        </p:attrNameLst>
                                      </p:cBhvr>
                                      <p:to>
                                        <p:strVal val="visible"/>
                                      </p:to>
                                    </p:set>
                                    <p:animEffect transition="in" filter="wipe(down)">
                                      <p:cBhvr>
                                        <p:cTn id="52" dur="500"/>
                                        <p:tgtEl>
                                          <p:spTgt spid="143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1" nodeType="clickEffect">
                                  <p:stCondLst>
                                    <p:cond delay="0"/>
                                  </p:stCondLst>
                                  <p:childTnLst>
                                    <p:set>
                                      <p:cBhvr>
                                        <p:cTn id="56" dur="1" fill="hold">
                                          <p:stCondLst>
                                            <p:cond delay="0"/>
                                          </p:stCondLst>
                                        </p:cTn>
                                        <p:tgtEl>
                                          <p:spTgt spid="14343"/>
                                        </p:tgtEl>
                                        <p:attrNameLst>
                                          <p:attrName>style.visibility</p:attrName>
                                        </p:attrNameLst>
                                      </p:cBhvr>
                                      <p:to>
                                        <p:strVal val="visible"/>
                                      </p:to>
                                    </p:set>
                                    <p:animEffect transition="in" filter="wipe(down)">
                                      <p:cBhvr>
                                        <p:cTn id="57" dur="500"/>
                                        <p:tgtEl>
                                          <p:spTgt spid="143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1" nodeType="clickEffect">
                                  <p:stCondLst>
                                    <p:cond delay="0"/>
                                  </p:stCondLst>
                                  <p:childTnLst>
                                    <p:set>
                                      <p:cBhvr>
                                        <p:cTn id="61" dur="1" fill="hold">
                                          <p:stCondLst>
                                            <p:cond delay="0"/>
                                          </p:stCondLst>
                                        </p:cTn>
                                        <p:tgtEl>
                                          <p:spTgt spid="14344"/>
                                        </p:tgtEl>
                                        <p:attrNameLst>
                                          <p:attrName>style.visibility</p:attrName>
                                        </p:attrNameLst>
                                      </p:cBhvr>
                                      <p:to>
                                        <p:strVal val="visible"/>
                                      </p:to>
                                    </p:set>
                                    <p:animEffect transition="in" filter="wipe(down)">
                                      <p:cBhvr>
                                        <p:cTn id="62" dur="500"/>
                                        <p:tgtEl>
                                          <p:spTgt spid="143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1" nodeType="clickEffect">
                                  <p:stCondLst>
                                    <p:cond delay="0"/>
                                  </p:stCondLst>
                                  <p:childTnLst>
                                    <p:set>
                                      <p:cBhvr>
                                        <p:cTn id="66" dur="1" fill="hold">
                                          <p:stCondLst>
                                            <p:cond delay="0"/>
                                          </p:stCondLst>
                                        </p:cTn>
                                        <p:tgtEl>
                                          <p:spTgt spid="14345"/>
                                        </p:tgtEl>
                                        <p:attrNameLst>
                                          <p:attrName>style.visibility</p:attrName>
                                        </p:attrNameLst>
                                      </p:cBhvr>
                                      <p:to>
                                        <p:strVal val="visible"/>
                                      </p:to>
                                    </p:set>
                                    <p:animEffect transition="in" filter="wipe(down)">
                                      <p:cBhvr>
                                        <p:cTn id="6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P spid="14341" grpId="0" animBg="1"/>
      <p:bldP spid="14341" grpId="1" animBg="1"/>
      <p:bldP spid="14342" grpId="0" animBg="1"/>
      <p:bldP spid="14342" grpId="1" animBg="1"/>
      <p:bldP spid="14343" grpId="0" animBg="1"/>
      <p:bldP spid="14343" grpId="1" animBg="1"/>
      <p:bldP spid="14344" grpId="0" animBg="1"/>
      <p:bldP spid="14344" grpId="1" animBg="1"/>
      <p:bldP spid="14345" grpId="0" animBg="1"/>
      <p:bldP spid="14345" grpId="1" animBg="1"/>
      <p:bldP spid="14348" grpId="0" animBg="1"/>
      <p:bldP spid="14348" grpId="1" animBg="1"/>
      <p:bldP spid="143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WordArt 4"/>
          <p:cNvSpPr>
            <a:spLocks noChangeArrowheads="1" noChangeShapeType="1" noTextEdit="1"/>
          </p:cNvSpPr>
          <p:nvPr/>
        </p:nvSpPr>
        <p:spPr bwMode="auto">
          <a:xfrm>
            <a:off x="2057400" y="104775"/>
            <a:ext cx="5029200" cy="581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0">
                  <a:gsLst>
                    <a:gs pos="0">
                      <a:srgbClr val="FF0000"/>
                    </a:gs>
                    <a:gs pos="100000">
                      <a:srgbClr val="FF0000"/>
                    </a:gs>
                  </a:gsLst>
                  <a:lin ang="5400000" scaled="1"/>
                </a:gradFill>
                <a:latin typeface="Arial"/>
                <a:cs typeface="Arial"/>
              </a:rPr>
              <a:t>DIỄN BIẾN TRẬN ĐÁNH</a:t>
            </a:r>
          </a:p>
        </p:txBody>
      </p:sp>
      <p:sp>
        <p:nvSpPr>
          <p:cNvPr id="99333" name="Text Box 5"/>
          <p:cNvSpPr txBox="1">
            <a:spLocks noChangeArrowheads="1"/>
          </p:cNvSpPr>
          <p:nvPr/>
        </p:nvSpPr>
        <p:spPr bwMode="auto">
          <a:xfrm>
            <a:off x="152400" y="685800"/>
            <a:ext cx="8763000" cy="822325"/>
          </a:xfrm>
          <a:prstGeom prst="rect">
            <a:avLst/>
          </a:prstGeom>
          <a:noFill/>
          <a:ln w="9525">
            <a:noFill/>
            <a:miter lim="800000"/>
            <a:headEnd/>
            <a:tailEnd/>
          </a:ln>
          <a:effectLst/>
        </p:spPr>
        <p:txBody>
          <a:bodyPr>
            <a:spAutoFit/>
          </a:bodyPr>
          <a:lstStyle/>
          <a:p>
            <a:pPr>
              <a:spcBef>
                <a:spcPct val="50000"/>
              </a:spcBef>
            </a:pPr>
            <a:r>
              <a:rPr lang="en-US" sz="2400" b="1" u="sng"/>
              <a:t>Thảo luận nhóm </a:t>
            </a:r>
            <a:r>
              <a:rPr lang="en-US" sz="2400" b="1"/>
              <a:t>: Đọc SGK, quan sát lược đồ rồi điền các thông tin vào phiếu học tập sau:</a:t>
            </a:r>
          </a:p>
        </p:txBody>
      </p:sp>
      <p:graphicFrame>
        <p:nvGraphicFramePr>
          <p:cNvPr id="99370" name="Group 42"/>
          <p:cNvGraphicFramePr>
            <a:graphicFrameLocks noGrp="1"/>
          </p:cNvGraphicFramePr>
          <p:nvPr>
            <p:ph/>
          </p:nvPr>
        </p:nvGraphicFramePr>
        <p:xfrm>
          <a:off x="457200" y="1676400"/>
          <a:ext cx="8255317" cy="4802188"/>
        </p:xfrm>
        <a:graphic>
          <a:graphicData uri="http://schemas.openxmlformats.org/drawingml/2006/table">
            <a:tbl>
              <a:tblPr/>
              <a:tblGrid>
                <a:gridCol w="1165225"/>
                <a:gridCol w="1577975"/>
                <a:gridCol w="2489200"/>
                <a:gridCol w="208280"/>
                <a:gridCol w="2814637"/>
              </a:tblGrid>
              <a:tr h="1809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33CC"/>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charset="0"/>
                        </a:rPr>
                        <a:t>Đồn</a:t>
                      </a:r>
                      <a:endParaRPr kumimoji="0" lang="en-US" sz="2400" b="1"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33CC"/>
                        </a:solidFill>
                        <a:effectLst/>
                        <a:latin typeface="Arial" charset="0"/>
                      </a:endParaRPr>
                    </a:p>
                  </a:txBody>
                  <a:tcPr horzOverflow="overflow">
                    <a:lnL w="38100" cap="flat" cmpd="sng" algn="ctr">
                      <a:solidFill>
                        <a:srgbClr val="0066CC"/>
                      </a:solidFill>
                      <a:prstDash val="solid"/>
                      <a:round/>
                      <a:headEnd type="none" w="med" len="med"/>
                      <a:tailEnd type="none" w="med" len="med"/>
                    </a:lnL>
                    <a:lnR>
                      <a:noFill/>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Arial" charset="0"/>
                        </a:rPr>
                        <a:t>                         </a:t>
                      </a:r>
                      <a:r>
                        <a:rPr kumimoji="0" lang="en-US" sz="2400" b="1" i="0" u="none" strike="noStrike" cap="none" normalizeH="0" baseline="0" smtClean="0">
                          <a:ln>
                            <a:noFill/>
                          </a:ln>
                          <a:solidFill>
                            <a:srgbClr val="CC0000"/>
                          </a:solidFill>
                          <a:effectLst/>
                          <a:latin typeface="Arial" charset="0"/>
                        </a:rPr>
                        <a:t>Diễn biến</a:t>
                      </a:r>
                    </a:p>
                  </a:txBody>
                  <a:tcPr horzOverflow="overflow">
                    <a:lnL>
                      <a:noFill/>
                    </a:lnL>
                    <a:lnR w="57150" cap="flat" cmpd="sng" algn="ctr">
                      <a:solidFill>
                        <a:srgbClr val="0033CC"/>
                      </a:solidFill>
                      <a:prstDash val="solid"/>
                      <a:round/>
                      <a:headEnd type="none" w="med" len="med"/>
                      <a:tailEnd type="none" w="med" len="med"/>
                    </a:lnR>
                    <a:lnT w="5715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7151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THỜI GIAN</a:t>
                      </a: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CÁCH ĐÁNH</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Arial" charset="0"/>
                        </a:rPr>
                        <a:t>KẾT QUẢ</a:t>
                      </a:r>
                    </a:p>
                  </a:txBody>
                  <a:tcPr horzOverflow="overflow">
                    <a:lnL w="28575" cap="flat" cmpd="sng" algn="ctr">
                      <a:solidFill>
                        <a:srgbClr val="0033CC"/>
                      </a:solidFill>
                      <a:prstDash val="solid"/>
                      <a:round/>
                      <a:headEnd type="none" w="med" len="med"/>
                      <a:tailEnd type="none" w="med" len="med"/>
                    </a:lnL>
                    <a:lnR w="5715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hMerge="1">
                  <a:txBody>
                    <a:bodyPr/>
                    <a:lstStyle/>
                    <a:p>
                      <a:endParaRPr lang="en-US"/>
                    </a:p>
                  </a:txBody>
                  <a:tcPr/>
                </a:tc>
              </a:tr>
              <a:tr h="162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33CC"/>
                        </a:solidFill>
                        <a:effectLst/>
                        <a:latin typeface="Arial" charset="0"/>
                      </a:endParaRPr>
                    </a:p>
                  </a:txBody>
                  <a:tcPr horzOverflow="overflow">
                    <a:lnL w="28575" cap="flat" cmpd="sng" algn="ctr">
                      <a:solidFill>
                        <a:srgbClr val="0033CC"/>
                      </a:solidFill>
                      <a:prstDash val="solid"/>
                      <a:round/>
                      <a:headEnd type="none" w="med" len="med"/>
                      <a:tailEnd type="none" w="med" len="med"/>
                    </a:lnL>
                    <a:lnR w="5715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hMerge="1">
                  <a:txBody>
                    <a:bodyPr/>
                    <a:lstStyle/>
                    <a:p>
                      <a:endParaRPr lang="en-US"/>
                    </a:p>
                  </a:txBody>
                  <a:tcPr/>
                </a:tc>
              </a:tr>
              <a:tr h="204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33CC"/>
                      </a:solidFill>
                      <a:prstDash val="solid"/>
                      <a:round/>
                      <a:headEnd type="none" w="med" len="med"/>
                      <a:tailEnd type="none" w="med" len="med"/>
                    </a:lnL>
                    <a:lnR w="381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38100" cap="flat" cmpd="sng" algn="ctr">
                      <a:solidFill>
                        <a:srgbClr val="0066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33CC"/>
                      </a:solid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a:noFill/>
                    </a:lnL>
                    <a:lnR w="57150" cap="flat" cmpd="sng" algn="ctr">
                      <a:solidFill>
                        <a:srgbClr val="0033CC"/>
                      </a:solidFill>
                      <a:prstDash val="solid"/>
                      <a:round/>
                      <a:headEnd type="none" w="med" len="med"/>
                      <a:tailEnd type="none" w="med" len="med"/>
                    </a:lnR>
                    <a:lnT w="12700" cap="flat" cmpd="sng" algn="ctr">
                      <a:solidFill>
                        <a:srgbClr val="0066CC"/>
                      </a:solidFill>
                      <a:prstDash val="solid"/>
                      <a:round/>
                      <a:headEnd type="none" w="med" len="med"/>
                      <a:tailEnd type="none" w="med" len="med"/>
                    </a:lnT>
                    <a:lnB w="5715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99368" name="Text Box 40"/>
          <p:cNvSpPr txBox="1">
            <a:spLocks noChangeArrowheads="1"/>
          </p:cNvSpPr>
          <p:nvPr/>
        </p:nvSpPr>
        <p:spPr bwMode="auto">
          <a:xfrm>
            <a:off x="609600" y="3200400"/>
            <a:ext cx="762000" cy="946150"/>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Hà Hồi</a:t>
            </a:r>
          </a:p>
        </p:txBody>
      </p:sp>
      <p:sp>
        <p:nvSpPr>
          <p:cNvPr id="99369" name="Text Box 41"/>
          <p:cNvSpPr txBox="1">
            <a:spLocks noChangeArrowheads="1"/>
          </p:cNvSpPr>
          <p:nvPr/>
        </p:nvSpPr>
        <p:spPr bwMode="auto">
          <a:xfrm>
            <a:off x="533400" y="5181600"/>
            <a:ext cx="1143000" cy="946150"/>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Đống Đa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p:cTn id="7" dur="1000" fill="hold"/>
                                        <p:tgtEl>
                                          <p:spTgt spid="99333"/>
                                        </p:tgtEl>
                                        <p:attrNameLst>
                                          <p:attrName>ppt_x</p:attrName>
                                        </p:attrNameLst>
                                      </p:cBhvr>
                                      <p:tavLst>
                                        <p:tav tm="0">
                                          <p:val>
                                            <p:strVal val="#ppt_x-.2"/>
                                          </p:val>
                                        </p:tav>
                                        <p:tav tm="100000">
                                          <p:val>
                                            <p:strVal val="#ppt_x"/>
                                          </p:val>
                                        </p:tav>
                                      </p:tavLst>
                                    </p:anim>
                                    <p:anim calcmode="lin" valueType="num">
                                      <p:cBhvr>
                                        <p:cTn id="8" dur="1000" fill="hold"/>
                                        <p:tgtEl>
                                          <p:spTgt spid="993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9370"/>
                                        </p:tgtEl>
                                        <p:attrNameLst>
                                          <p:attrName>style.visibility</p:attrName>
                                        </p:attrNameLst>
                                      </p:cBhvr>
                                      <p:to>
                                        <p:strVal val="visible"/>
                                      </p:to>
                                    </p:set>
                                    <p:anim calcmode="lin" valueType="num">
                                      <p:cBhvr>
                                        <p:cTn id="14" dur="1000" fill="hold"/>
                                        <p:tgtEl>
                                          <p:spTgt spid="99370"/>
                                        </p:tgtEl>
                                        <p:attrNameLst>
                                          <p:attrName>ppt_x</p:attrName>
                                        </p:attrNameLst>
                                      </p:cBhvr>
                                      <p:tavLst>
                                        <p:tav tm="0">
                                          <p:val>
                                            <p:strVal val="#ppt_x-.2"/>
                                          </p:val>
                                        </p:tav>
                                        <p:tav tm="100000">
                                          <p:val>
                                            <p:strVal val="#ppt_x"/>
                                          </p:val>
                                        </p:tav>
                                      </p:tavLst>
                                    </p:anim>
                                    <p:anim calcmode="lin" valueType="num">
                                      <p:cBhvr>
                                        <p:cTn id="15" dur="1000" fill="hold"/>
                                        <p:tgtEl>
                                          <p:spTgt spid="9937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9370"/>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99368"/>
                                        </p:tgtEl>
                                        <p:attrNameLst>
                                          <p:attrName>style.visibility</p:attrName>
                                        </p:attrNameLst>
                                      </p:cBhvr>
                                      <p:to>
                                        <p:strVal val="visible"/>
                                      </p:to>
                                    </p:set>
                                    <p:anim calcmode="lin" valueType="num">
                                      <p:cBhvr>
                                        <p:cTn id="19" dur="1000" fill="hold"/>
                                        <p:tgtEl>
                                          <p:spTgt spid="99368"/>
                                        </p:tgtEl>
                                        <p:attrNameLst>
                                          <p:attrName>ppt_x</p:attrName>
                                        </p:attrNameLst>
                                      </p:cBhvr>
                                      <p:tavLst>
                                        <p:tav tm="0">
                                          <p:val>
                                            <p:strVal val="#ppt_x-.2"/>
                                          </p:val>
                                        </p:tav>
                                        <p:tav tm="100000">
                                          <p:val>
                                            <p:strVal val="#ppt_x"/>
                                          </p:val>
                                        </p:tav>
                                      </p:tavLst>
                                    </p:anim>
                                    <p:anim calcmode="lin" valueType="num">
                                      <p:cBhvr>
                                        <p:cTn id="20" dur="1000" fill="hold"/>
                                        <p:tgtEl>
                                          <p:spTgt spid="9936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936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99369"/>
                                        </p:tgtEl>
                                        <p:attrNameLst>
                                          <p:attrName>style.visibility</p:attrName>
                                        </p:attrNameLst>
                                      </p:cBhvr>
                                      <p:to>
                                        <p:strVal val="visible"/>
                                      </p:to>
                                    </p:set>
                                    <p:anim calcmode="lin" valueType="num">
                                      <p:cBhvr>
                                        <p:cTn id="24" dur="1000" fill="hold"/>
                                        <p:tgtEl>
                                          <p:spTgt spid="99369"/>
                                        </p:tgtEl>
                                        <p:attrNameLst>
                                          <p:attrName>ppt_x</p:attrName>
                                        </p:attrNameLst>
                                      </p:cBhvr>
                                      <p:tavLst>
                                        <p:tav tm="0">
                                          <p:val>
                                            <p:strVal val="#ppt_x-.2"/>
                                          </p:val>
                                        </p:tav>
                                        <p:tav tm="100000">
                                          <p:val>
                                            <p:strVal val="#ppt_x"/>
                                          </p:val>
                                        </p:tav>
                                      </p:tavLst>
                                    </p:anim>
                                    <p:anim calcmode="lin" valueType="num">
                                      <p:cBhvr>
                                        <p:cTn id="25" dur="1000" fill="hold"/>
                                        <p:tgtEl>
                                          <p:spTgt spid="9936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9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utoUpdateAnimBg="0"/>
      <p:bldP spid="99368" grpId="0"/>
      <p:bldP spid="9936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55&quot;&gt;&lt;/object&gt;&lt;object type=&quot;2&quot; unique_id=&quot;10156&quot;&gt;&lt;object type=&quot;3&quot; unique_id=&quot;10157&quot;&gt;&lt;property id=&quot;20148&quot; value=&quot;5&quot;/&gt;&lt;property id=&quot;20300&quot; value=&quot;Slide 1&quot;/&gt;&lt;property id=&quot;20307&quot; value=&quot;327&quot;/&gt;&lt;/object&gt;&lt;object type=&quot;3&quot; unique_id=&quot;10158&quot;&gt;&lt;property id=&quot;20148&quot; value=&quot;5&quot;/&gt;&lt;property id=&quot;20300&quot; value=&quot;Slide 2&quot;/&gt;&lt;property id=&quot;20307&quot; value=&quot;309&quot;/&gt;&lt;/object&gt;&lt;object type=&quot;3&quot; unique_id=&quot;10159&quot;&gt;&lt;property id=&quot;20148&quot; value=&quot;5&quot;/&gt;&lt;property id=&quot;20300&quot; value=&quot;Slide 3&quot;/&gt;&lt;property id=&quot;20307&quot; value=&quot;256&quot;/&gt;&lt;/object&gt;&lt;object type=&quot;3&quot; unique_id=&quot;10160&quot;&gt;&lt;property id=&quot;20148&quot; value=&quot;5&quot;/&gt;&lt;property id=&quot;20300&quot; value=&quot;Slide 4&quot;/&gt;&lt;property id=&quot;20307&quot; value=&quot;310&quot;/&gt;&lt;/object&gt;&lt;object type=&quot;3&quot; unique_id=&quot;10161&quot;&gt;&lt;property id=&quot;20148&quot; value=&quot;5&quot;/&gt;&lt;property id=&quot;20300&quot; value=&quot;Slide 5&quot;/&gt;&lt;property id=&quot;20307&quot; value=&quot;325&quot;/&gt;&lt;/object&gt;&lt;object type=&quot;3&quot; unique_id=&quot;10162&quot;&gt;&lt;property id=&quot;20148&quot; value=&quot;5&quot;/&gt;&lt;property id=&quot;20300&quot; value=&quot;Slide 6&quot;/&gt;&lt;property id=&quot;20307&quot; value=&quot;311&quot;/&gt;&lt;/object&gt;&lt;object type=&quot;3&quot; unique_id=&quot;10163&quot;&gt;&lt;property id=&quot;20148&quot; value=&quot;5&quot;/&gt;&lt;property id=&quot;20300&quot; value=&quot;Slide 7&quot;/&gt;&lt;property id=&quot;20307&quot; value=&quot;265&quot;/&gt;&lt;/object&gt;&lt;object type=&quot;3&quot; unique_id=&quot;10164&quot;&gt;&lt;property id=&quot;20148&quot; value=&quot;5&quot;/&gt;&lt;property id=&quot;20300&quot; value=&quot;Slide 8&quot;/&gt;&lt;property id=&quot;20307&quot; value=&quot;320&quot;/&gt;&lt;/object&gt;&lt;object type=&quot;3&quot; unique_id=&quot;10165&quot;&gt;&lt;property id=&quot;20148&quot; value=&quot;5&quot;/&gt;&lt;property id=&quot;20300&quot; value=&quot;Slide 9&quot;/&gt;&lt;property id=&quot;20307&quot; value=&quot;321&quot;/&gt;&lt;/object&gt;&lt;object type=&quot;3&quot; unique_id=&quot;10166&quot;&gt;&lt;property id=&quot;20148&quot; value=&quot;5&quot;/&gt;&lt;property id=&quot;20300&quot; value=&quot;Slide 10&quot;/&gt;&lt;property id=&quot;20307&quot; value=&quot;298&quot;/&gt;&lt;/object&gt;&lt;object type=&quot;3&quot; unique_id=&quot;10167&quot;&gt;&lt;property id=&quot;20148&quot; value=&quot;5&quot;/&gt;&lt;property id=&quot;20300&quot; value=&quot;Slide 11&quot;/&gt;&lt;property id=&quot;20307&quot; value=&quot;297&quot;/&gt;&lt;/object&gt;&lt;object type=&quot;3&quot; unique_id=&quot;10168&quot;&gt;&lt;property id=&quot;20148&quot; value=&quot;5&quot;/&gt;&lt;property id=&quot;20300&quot; value=&quot;Slide 12&quot;/&gt;&lt;property id=&quot;20307&quot; value=&quot;290&quot;/&gt;&lt;/object&gt;&lt;object type=&quot;3&quot; unique_id=&quot;10169&quot;&gt;&lt;property id=&quot;20148&quot; value=&quot;5&quot;/&gt;&lt;property id=&quot;20300&quot; value=&quot;Slide 13&quot;/&gt;&lt;property id=&quot;20307&quot; value=&quot;312&quot;/&gt;&lt;/object&gt;&lt;object type=&quot;3&quot; unique_id=&quot;10170&quot;&gt;&lt;property id=&quot;20148&quot; value=&quot;5&quot;/&gt;&lt;property id=&quot;20300&quot; value=&quot;Slide 14&quot;/&gt;&lt;property id=&quot;20307&quot; value=&quot;326&quot;/&gt;&lt;/object&gt;&lt;object type=&quot;3&quot; unique_id=&quot;10171&quot;&gt;&lt;property id=&quot;20148&quot; value=&quot;5&quot;/&gt;&lt;property id=&quot;20300&quot; value=&quot;Slide 15&quot;/&gt;&lt;property id=&quot;20307&quot; value=&quot;322&quot;/&gt;&lt;/object&gt;&lt;object type=&quot;3&quot; unique_id=&quot;10172&quot;&gt;&lt;property id=&quot;20148&quot; value=&quot;5&quot;/&gt;&lt;property id=&quot;20300&quot; value=&quot;Slide 16&quot;/&gt;&lt;property id=&quot;20307&quot; value=&quot;317&quot;/&gt;&lt;/object&gt;&lt;object type=&quot;3&quot; unique_id=&quot;10173&quot;&gt;&lt;property id=&quot;20148&quot; value=&quot;5&quot;/&gt;&lt;property id=&quot;20300&quot; value=&quot;Slide 17&quot;/&gt;&lt;property id=&quot;20307&quot; value=&quot;304&quot;/&gt;&lt;/object&gt;&lt;object type=&quot;3&quot; unique_id=&quot;10174&quot;&gt;&lt;property id=&quot;20148&quot; value=&quot;5&quot;/&gt;&lt;property id=&quot;20300&quot; value=&quot;Slide 18&quot;/&gt;&lt;property id=&quot;20307&quot; value=&quot;283&quot;/&gt;&lt;/object&gt;&lt;object type=&quot;3&quot; unique_id=&quot;10175&quot;&gt;&lt;property id=&quot;20148&quot; value=&quot;5&quot;/&gt;&lt;property id=&quot;20300&quot; value=&quot;Slide 19&quot;/&gt;&lt;property id=&quot;20307&quot; value=&quot;323&quot;/&gt;&lt;/object&gt;&lt;object type=&quot;3&quot; unique_id=&quot;10176&quot;&gt;&lt;property id=&quot;20148&quot; value=&quot;5&quot;/&gt;&lt;property id=&quot;20300&quot; value=&quot;Slide 20&quot;/&gt;&lt;property id=&quot;20307&quot; value=&quot;308&quot;/&gt;&lt;/object&gt;&lt;object type=&quot;3&quot; unique_id=&quot;10177&quot;&gt;&lt;property id=&quot;20148&quot; value=&quot;5&quot;/&gt;&lt;property id=&quot;20300&quot; value=&quot;Slide 21&quot;/&gt;&lt;property id=&quot;20307&quot; value=&quot;270&quot;/&gt;&lt;/object&gt;&lt;object type=&quot;3&quot; unique_id=&quot;10178&quot;&gt;&lt;property id=&quot;20148&quot; value=&quot;5&quot;/&gt;&lt;property id=&quot;20300&quot; value=&quot;Slide 22&quot;/&gt;&lt;property id=&quot;20307&quot; value=&quot;273&quot;/&gt;&lt;/object&gt;&lt;object type=&quot;3&quot; unique_id=&quot;10179&quot;&gt;&lt;property id=&quot;20148&quot; value=&quot;5&quot;/&gt;&lt;property id=&quot;20300&quot; value=&quot;Slide 23&quot;/&gt;&lt;property id=&quot;20307&quot; value=&quot;324&quot;/&gt;&lt;/object&gt;&lt;object type=&quot;3&quot; unique_id=&quot;10180&quot;&gt;&lt;property id=&quot;20148&quot; value=&quot;5&quot;/&gt;&lt;property id=&quot;20300&quot; value=&quot;Slide 24&quot;/&gt;&lt;property id=&quot;20307&quot; value=&quot;293&quot;/&gt;&lt;/object&gt;&lt;object type=&quot;3&quot; unique_id=&quot;10181&quot;&gt;&lt;property id=&quot;20148&quot; value=&quot;5&quot;/&gt;&lt;property id=&quot;20300&quot; value=&quot;Slide 25&quot;/&gt;&lt;property id=&quot;20307&quot; value=&quot;328&quot;/&gt;&lt;/object&gt;&lt;object type=&quot;3&quot; unique_id=&quot;10182&quot;&gt;&lt;property id=&quot;20148&quot; value=&quot;5&quot;/&gt;&lt;property id=&quot;20300&quot; value=&quot;Slide 26&quot;/&gt;&lt;property id=&quot;20307&quot; value=&quot;32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1_Default Design">
  <a:themeElements>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TotalTime>
  <Words>849</Words>
  <Application>Microsoft Office PowerPoint</Application>
  <PresentationFormat>On-screen Show (4:3)</PresentationFormat>
  <Paragraphs>136</Paragraphs>
  <Slides>27</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.VnTime</vt:lpstr>
      <vt:lpstr>Arial</vt:lpstr>
      <vt:lpstr>Wingdings</vt:lpstr>
      <vt:lpstr>Times New Roman</vt:lpstr>
      <vt:lpstr>VNI-Times</vt:lpstr>
      <vt:lpstr>1_Default Design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X-Computer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AutoBVT</cp:lastModifiedBy>
  <cp:revision>188</cp:revision>
  <dcterms:created xsi:type="dcterms:W3CDTF">2008-02-18T07:35:48Z</dcterms:created>
  <dcterms:modified xsi:type="dcterms:W3CDTF">2016-03-28T03:50:51Z</dcterms:modified>
</cp:coreProperties>
</file>